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.xml" ContentType="application/vnd.openxmlformats-officedocument.presentationml.notesSlide+xml"/>
  <Override PartName="/ppt/ink/ink16.xml" ContentType="application/inkml+xml"/>
  <Override PartName="/ppt/media/image15.jpg" ContentType="image/jpg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63"/>
  </p:notesMasterIdLst>
  <p:handoutMasterIdLst>
    <p:handoutMasterId r:id="rId64"/>
  </p:handoutMasterIdLst>
  <p:sldIdLst>
    <p:sldId id="913" r:id="rId5"/>
    <p:sldId id="575" r:id="rId6"/>
    <p:sldId id="727" r:id="rId7"/>
    <p:sldId id="728" r:id="rId8"/>
    <p:sldId id="729" r:id="rId9"/>
    <p:sldId id="730" r:id="rId10"/>
    <p:sldId id="731" r:id="rId11"/>
    <p:sldId id="850" r:id="rId12"/>
    <p:sldId id="852" r:id="rId13"/>
    <p:sldId id="858" r:id="rId14"/>
    <p:sldId id="918" r:id="rId15"/>
    <p:sldId id="853" r:id="rId16"/>
    <p:sldId id="733" r:id="rId17"/>
    <p:sldId id="782" r:id="rId18"/>
    <p:sldId id="863" r:id="rId19"/>
    <p:sldId id="868" r:id="rId20"/>
    <p:sldId id="869" r:id="rId21"/>
    <p:sldId id="838" r:id="rId22"/>
    <p:sldId id="888" r:id="rId23"/>
    <p:sldId id="870" r:id="rId24"/>
    <p:sldId id="855" r:id="rId25"/>
    <p:sldId id="889" r:id="rId26"/>
    <p:sldId id="871" r:id="rId27"/>
    <p:sldId id="872" r:id="rId28"/>
    <p:sldId id="905" r:id="rId29"/>
    <p:sldId id="890" r:id="rId30"/>
    <p:sldId id="891" r:id="rId31"/>
    <p:sldId id="892" r:id="rId32"/>
    <p:sldId id="893" r:id="rId33"/>
    <p:sldId id="894" r:id="rId34"/>
    <p:sldId id="895" r:id="rId35"/>
    <p:sldId id="896" r:id="rId36"/>
    <p:sldId id="897" r:id="rId37"/>
    <p:sldId id="898" r:id="rId38"/>
    <p:sldId id="899" r:id="rId39"/>
    <p:sldId id="900" r:id="rId40"/>
    <p:sldId id="901" r:id="rId41"/>
    <p:sldId id="902" r:id="rId42"/>
    <p:sldId id="903" r:id="rId43"/>
    <p:sldId id="906" r:id="rId44"/>
    <p:sldId id="904" r:id="rId45"/>
    <p:sldId id="907" r:id="rId46"/>
    <p:sldId id="811" r:id="rId47"/>
    <p:sldId id="857" r:id="rId48"/>
    <p:sldId id="873" r:id="rId49"/>
    <p:sldId id="914" r:id="rId50"/>
    <p:sldId id="915" r:id="rId51"/>
    <p:sldId id="793" r:id="rId52"/>
    <p:sldId id="909" r:id="rId53"/>
    <p:sldId id="917" r:id="rId54"/>
    <p:sldId id="859" r:id="rId55"/>
    <p:sldId id="813" r:id="rId56"/>
    <p:sldId id="815" r:id="rId57"/>
    <p:sldId id="910" r:id="rId58"/>
    <p:sldId id="911" r:id="rId59"/>
    <p:sldId id="817" r:id="rId60"/>
    <p:sldId id="758" r:id="rId61"/>
    <p:sldId id="471" r:id="rId62"/>
  </p:sldIdLst>
  <p:sldSz cx="9144000" cy="6858000" type="screen4x3"/>
  <p:notesSz cx="6858000" cy="9144000"/>
  <p:custDataLst>
    <p:tags r:id="rId6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>
      <p:cViewPr varScale="1">
        <p:scale>
          <a:sx n="70" d="100"/>
          <a:sy n="70" d="100"/>
        </p:scale>
        <p:origin x="14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3/13/2022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37:4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14081 4721 687 0,'0'0'232'0,"0"0"-177"16,0 0-24-16,0 0 22 15,0 0 14-15,0 0 12 16,44 16 23-16,-20 2 8 15,2 7-36-15,2 0-1 16,1 1-15-16,-1 0-9 16,0-3-3-16,0-5 3 15,2-5-9-15,5-11-4 16,8-2 24-16,20-36 37 16,32-46 11-16,38-53-15 15,20-29-8-15,10-14-26 16,-7 6-22-16,-13 26-6 15,0 15-4-15,-11 17 4 16,-16 19-15-16,-25 27-2 0,-25 19-6 16,-23 13-6-16,-5 5 4 15,3-3-5-15,4-7 0 16,1 2-1-16,-10 5 0 16,-9 10 0-16,-10 6-22 15,-11 12-52-15,-11 8-95 16,-13 15-176-16,-12 3-655 0</inkml:trace>
  <inkml:trace contextRef="#ctx0" brushRef="#br0" timeOffset="7713.488">5793 7377 561 0,'0'0'83'0,"0"0"-75"16,0 0-7-16,0 0 6 16,0 0 8-16,0 0 14 15,87 0 44-15,-57-3 10 16,3-5-11-16,7-1-11 15,-1-1-8-15,3 1 2 16,5-4-3-16,1-1-14 16,3-3-2-16,2-2-1 15,1 0-2-15,0-1 2 16,0-1-5-16,4 1 4 16,0-1-5-16,1 1-9 15,1 2 0-15,0-1-1 16,1 5-9-16,-1-1-8 0,1 1 5 15,1 1 5-15,1 0-11 16,-2 2 6-16,-1 2-6 16,-5-1 3-16,-7 3-2 15,3 2 3-15,-5-1-5 16,0 2-1-16,0 2 1 16,-4-1 0-16,3 1 1 15,1 0-2-15,-3 1 2 16,3 1-1-16,-2 0 0 15,-1 0 0-15,-1 0 0 0,4 5 0 16,-4 3 0-16,0 2-1 16,2 1 0-16,0 2 1 15,-1-1 0-15,-1 0 0 16,1 2-1-16,0-1 1 16,1 1-1-16,3-2 1 15,1 2 0-15,0-1 0 16,1-1 0-16,-3-1 0 15,3-1 0-15,-1-2 1 16,4-1 0-16,0 0-1 16,3 0 9-16,2-2-9 15,0 3 1-15,4-2-1 16,0 0 1-16,0-1 0 16,2 1-1-16,-5-1 0 0,4 3 0 15,0-2 1-15,-1 2-1 16,3-3 1-16,2 2 7 15,1-2-7-15,-3 1 1 16,-3 0-2-16,-2-1 7 16,-6 1-7-16,-3 0 0 15,-3 2 1-15,-1-2-1 16,-2 0 0-16,-2-1 0 16,-1 0 0-16,-2-3 0 15,0 3 1-15,1-1 1 16,-1 0-2-16,1 0 0 15,3 0 0-15,1 1 0 16,2-2 0-16,0-2 0 16,4 0 11-16,4 2 0 0,2-2-5 15,3 1-4-15,3 1 5 16,0 0 9-16,5 0-7 16,-1 1-1-16,-1-1-6 15,3-1 8-15,-1 1 0 16,0-3-3-16,3 0 1 15,2 0-2-15,-1 0 1 16,1 0 0-16,-2 2-6 16,1-2 8-16,1 0-9 15,0 0 6-15,13 0 0 16,12 0 1-16,-9-5-1 16,-11 0 4-16,-11-2-1 15,-15 2 1-15,8 1-4 16,5-3 4-16,-3 1-2 0,-4 1 1 15,-4 1-1-15,-6-3 1 16,-7 4-2-16,-4 0-5 16,-7 0-1-16,-7 2 1 15,-4-1-2-15,-8 2-18 16,-10 0-109-16,0 7-210 16,-6 2-597-16</inkml:trace>
  <inkml:trace contextRef="#ctx0" brushRef="#br0" timeOffset="21219.5907">10069 7916 765 0,'0'0'75'0,"0"0"-40"15,-80-27 8-15,46 13 104 16,1 2-76-16,2-2-35 16,1 1 54-16,2-2-12 15,-2 1 30-15,0-3-50 16,-1-1-13-16,-3 1-3 15,-6 0 11-15,-3 0-21 16,-6 0 3-16,-3 1-6 16,-6-1-15-16,-2 3 0 15,-4 2-13-15,-6 1 12 16,-6 2-13-16,0 5 17 16,-3 1-9-16,-11 3 0 15,-11 0-8-15,-12 6 0 16,9 4 1-16,23 1 0 15,0 1 0-15,-1 2 8 0,0 0-2 16,3 0-7-16,22-2 6 16,14 1-5-16,-5 3 0 15,-6 2 0-15,-4 5 7 16,5-1-6-16,-1 4 4 16,3 2-6-16,-4 1 1 15,0 4-1-15,-2 2 0 16,-2 5 0-16,-1 2-1 15,3 3 1-15,5-2 0 16,1 6 0-16,6-1 0 16,4 3 0-16,6 2-1 15,6 3 1-15,3 2 2 0,7 0-1 16,7 1 6-16,12 12 7 16,0-5-4-16,12 4 12 15,12 0 0-15,3-10-3 16,4 6 0-16,10-4-6 15,1-4-2-15,4-2-9 16,5-3 10-16,7-1-11 16,15 1 13-16,21 4-6 15,26-5-1-15,10-6-7 16,5-16 12-16,6-13 2 16,-11-11-13-16,6-6 10 15,-4 0 1-15,-8 0 4 16,0-7-4-16,-4-6 1 15,-5-3-1-15,-3-7 1 16,-6-11-1-16,0-7 1 16,-8-7 2-16,-17 4 0 0,-19 4-4 15,-17 8 14-15,-10 0-8 16,9-8 14-16,0-9-5 16,5-8-5-16,-7-4-5 15,-4-5-2-15,2-10-5 16,-2-13-3-16,-8 8 3 15,-8 10-1-15,-10 8-2 16,-7 12 3-16,-2-10-1 16,-2-9-1-16,-1 4-1 15,0 3 3-15,-11 5 1 16,-6 4 1-16,-9 4-4 16,-2 3-1-16,-7 3 2 15,-5 5-1-15,-2 1 0 0,-2 2-6 16,0 5 1-16,-3 4-1 15,7 5 0-15,-2 5 0 16,-3 5-1-16,2 7 0 16,-3 5 0-16,-4 0-1 15,-2 11 0-15,-5 11-15 16,-1 4-49-16,-10 15-66 16,12-10-143-16,13-11-497 0</inkml:trace>
  <inkml:trace contextRef="#ctx0" brushRef="#br0" timeOffset="22675.6476">10358 7999 532 0,'0'0'79'15,"0"0"-41"-15,0 0 5 16,0 0 6-16,0 0-4 15,0 0-3-15,-12 1 3 16,27-3 46-16,4-10 20 16,8-9 0-16,6-4-16 15,5-7-19-15,1-2-2 16,2-4-11-16,0 1-18 16,0-1-20-16,-1 2-12 15,0 2-5-15,-3 4-6 16,-2 0-1-16,-4 3 1 0,-4 2-2 15,-5 4-1 1,-4-1-42-16,-3 3-68 0,-4-3-53 16,-5 5-83-16,-5 3-139 0</inkml:trace>
  <inkml:trace contextRef="#ctx0" brushRef="#br0" timeOffset="23012.066">10676 7473 380 0,'0'0'661'0,"0"0"-604"0,0 0-57 16,0 0 2-16,0 0 12 15,110-26 32-15,-71 14 21 16,0-3-8-16,-1 3-15 15,-4 1-1-15,-2 4-19 16,-6 3 0-16,-3 4-12 16,-2 0-1-16,-5 7 4 15,-5 7 1-15,-4 3 16 16,-4 4 19-16,-3 4 0 16,0 5-6-16,-4 2-19 15,-10 6-4-15,-3 2-21 0,-2 1-1 16,-4 12-19-1,3-8-176-15,4-15-388 0</inkml:trace>
  <inkml:trace contextRef="#ctx0" brushRef="#br0" timeOffset="30157.8091">12506 8390 620 0,'0'0'197'0,"0"0"-44"16,0 0-1-16,-79-21 25 15,50 21-32-15,-1 0-40 16,-1 13-25-16,1 11-15 16,3 11-17-16,5 9-2 15,9 9-3-15,8 7-2 16,5 2-7-16,0-1-10 16,18-8-11-16,4-6-12 0,5-10 7 15,2-9-8 1,0-8 0-16,-2-8 1 0,-3-11 1 15,-1-1-1-15,-3-16 7 16,-3-18 4-16,-2-9-2 16,-8-11-9-16,-7-3 0 15,0-2 7-15,-10 1-8 16,-14 5 7-16,-3 5-7 16,-3 10 1-16,0 9-1 15,4 9 0-15,6 8 1 16,5 11-1-16,6 1 0 15,6 5-16-15,3 13-8 16,0 6-2-16,18 2-17 16,11 1-43-16,8-6-21 15,6-3-41-15,8-11-32 0,3-7 91 16,-2-5 14-16,-3-16 30 16,-10-10 25-16,-11-4 19 15,-13-8 1-15,-8-1 22 16,-7-3 50-16,-7-1 19 15,-13 3 17-15,-5 3-30 16,0 9 4-16,1 8-13 16,9 11 10-16,5 8 9 15,7 6-69-15,3 8-19 16,0 19-10-16,15 12 9 16,5 11 0-16,8 5 1 0,4 0-6 15,1-1 5 1,1-5-7-16,-3-8 8 0,-2-9-16 15,-10-9-6-15,-4-10 7 16,-9-9 15-16,-5-4 1 16,-1-6 49-16,0-14-18 15,0-4-5-15,0-1 5 16,0-1 13-16,0 6-20 16,10 6-16-16,11 3-9 15,8 6 0-15,7 5-1 16,6 0 0-16,1 12 0 15,-1 6 1-15,-5 5-1 16,-6 0 1-16,-9 1 0 16,-8 1 0-16,-9-2 1 15,-5 0 6-15,0-1 4 0,-18 0 1 16,-9-1 2 0,-12-1 4-16,-4-3-17 0,-5 0 8 15,2-5-9 1,4-5-35-16,10-4-28 0,9-3-41 15,8 0-32-15,15-16-88 16,0-2-153-16,9-2-278 0</inkml:trace>
  <inkml:trace contextRef="#ctx0" brushRef="#br0" timeOffset="30420.65">13199 8291 841 0,'0'0'104'0,"0"0"-71"16,0 0 89-16,81 90 40 15,-53-49 13-15,-1-1-57 16,-3 1-15-16,-8 1-23 16,-4-3-20-16,-6 0-11 15,-6-1-10-15,-2 0-18 16,-20-4-4-16,-8-7-2 15,-7-10-8-15,-9-12-7 16,-2-5-78-16,-23-58-98 16,13 2-222-16,7-9-308 0</inkml:trace>
  <inkml:trace contextRef="#ctx0" brushRef="#br0" timeOffset="30548.5455">12966 8011 405 0,'0'0'95'15,"0"0"-27"-15,0 0-33 16,0 0-18-16,135 59-8 16,-76-28-9-16,1-1-138 0</inkml:trace>
  <inkml:trace contextRef="#ctx0" brushRef="#br0" timeOffset="31327.804">13492 8355 859 0,'0'0'140'15,"0"0"-7"-15,0 0-62 16,0 0-13-16,0 0 44 16,0 0-60-16,0 0-18 15,50 40-6-15,-29-40 4 16,2-2-2-16,-5-10-1 15,-1-8 1-15,-5 0 1 16,-6-4 5-16,-6-2 10 16,0 0 38-16,-10 1-8 15,-11 3-12-15,-7 5 0 0,-7 7-19 16,-5 10-16-16,3 2-7 16,1 19-11-16,7 8 9 15,8 7-10-15,14 2 0 16,7 1-1-16,3-2-15 15,22-3 6-15,15-8-33 16,9-9-46-16,9-8-57 16,4-9-34-16,0-9 6 15,-3-19 14-15,-7-6 0 16,-11-5-19-16,-11-2 42 16,-11 2 121-16,-10 0 16 15,-8 5 154-15,-1 5 43 16,-4 7 1-16,-13 3-17 15,-2 8-23-15,0 8-44 16,-3 3-37-16,2 0-14 0,0 14-24 16,3 5-17-16,4 6-7 15,8 1-5-15,5 3-10 16,0 0-1-16,15 0-1 16,13-5-5-16,8-9 6 15,5-8-15-15,4-7-1 16,1-13-1-16,-4-15-7 15,-6-8-24-15,-7-8-13 16,-11-5 20-16,-10-2 19 16,-8-3 23-16,-8 0 1 15,-20-5 18-15,-6 4 16 16,-7 2 19-16,3 10 10 16,7 12 35-16,10 12 26 0,11 11-5 15,7 8-76-15,3 9-44 16,9 22-8-16,17 10 8 15,12 12-1-15,9 6 1 16,5 2-1-16,-1 1-1 16,-2 3-4-16,-8-1-78 15,-8-1-82-15,-3-1-64 16,-11-12-168-16,-13-19-379 0</inkml:trace>
  <inkml:trace contextRef="#ctx0" brushRef="#br0" timeOffset="31525.9072">14034 7998 593 0,'0'0'88'0,"0"0"9"0,0 0 8 16,0 0 14-16,85-33 7 16,-46 33-16-16,5 14-10 15,0 7-29-15,-2 5-44 16,-7 4-18-16,-7 1-9 15,-10 8-119-15,-11-7-129 16,-5-8-256-16</inkml:trace>
  <inkml:trace contextRef="#ctx0" brushRef="#br0" timeOffset="31654.965">14233 7886 776 0,'0'0'103'0,"0"0"-71"16,0 0-12-16,0 0-20 15,0 0-52-15,0 0-59 16,0 0-145-16</inkml:trace>
  <inkml:trace contextRef="#ctx0" brushRef="#br0" timeOffset="32260.0483">14422 7897 1250 0,'0'0'158'16,"0"0"-97"-16,0 0 6 16,0 0 19-16,47 85 3 0,-22-55-32 15,2 1-16 1,1-1-14-16,-1 1-16 0,-6-3-4 16,-1-4-6-16,-6-4-1 15,-2-8 1-15,-6-6-1 16,-1-6-6-16,-4-4 6 15,1-16 12-15,1-9-11 16,1-2-1-16,-1-1 10 16,0 5-4-16,0 8 9 15,-2 7 10-15,2 4-5 16,2 5-19-16,0 3 0 16,9 0-1-16,4 2 0 15,5 7 1-15,3-1 5 0,4-1-5 16,2-3 0-1,-1-3 0-15,2-1 7 0,-2-1-7 16,-4-12-1-16,-3-5-7 16,-8-4-14-16,-4-2-4 15,-7-3-12-15,-5-5 4 16,0-1 12-16,-5 4 11 16,-11 2 9-16,-1 9 0 15,-1 5 1-15,2 11 10 16,-3 2 9-16,-1 7-1 15,4 15-5-15,-1 7 6 16,7 2 5-16,4 2-2 16,4-1 1-16,2-3-7 15,5-4-10-15,8-2 1 0,8-7-6 16,1-7 5 0,3-4-5-16,0-5 5 0,2 0-5 15,1 0-1-15,0-10-50 16,14-9-77-16,-6 4-139 15,-11-4-529-15</inkml:trace>
  <inkml:trace contextRef="#ctx0" brushRef="#br0" timeOffset="33604.0956">15812 7345 806 0,'0'0'571'0,"0"0"-417"15,0 0-87-15,0 0-54 16,45 130 74-16,0-13 66 15,6 19-2-15,4 8-33 16,-10-8-27-16,-2-16-8 16,-1-5-33-16,-3-9-22 15,-4-27-8-15,-11-22-13 16,-4-24-5-16,-5-11-1 16,2-2 2-16,-1-5 3 15,-3-6-6-15,-6-9 0 0,-4-8 2 16,-3-21 10-1,-6-24-12-15,-28-26-8 16,-9 2-9-16,-2 5-1 0,-11 12 0 16,4 17-19-16,-13 2-3 15,-8 3-3-15,3 12 6 16,11 10 18-16,12 6 10 16,15 6 9-16,17 1 0 15,14 0-10-15,4-4-72 16,39-2-32-16,34-11 62 15,25-5 23-15,-2 1-16 16,-16 3 1-16,-29 8 3 16,-20 7 16-16,1-5 18 15,-4 2 7-15,-1-1 0 16,-11 3 1-16,-12 3 6 0,-4-2 41 16,-3 6 53-1,0 0-9-15,0 0-17 0,0 0-29 16,0 0-24-16,-3 6-22 15,3 10 0-15,0 9 0 16,0 6-2-16,5 1 1 16,11 0-5-16,4-2 4 15,5-5 1-15,1-4-5 16,3-5 5-16,0-7-2 16,-1-9-19-16,0 0-31 15,-4-12-20-15,-2-8 13 16,-7-9-26-16,-10-4 29 15,-5-2 25-15,0-1 18 16,-10 2 14-16,-5 4 0 16,1 7 12-16,2 9 20 0,5 4-1 15,2 7 1-15,2 3-13 16,3 0-19-16,0 13-10 16,0 9 9-16,11 1 0 15,5 2 1-15,2 1-1 16,3-4 0-16,6-2 1 15,-1-7-1-15,4-5-6 16,-3-8-15-16,2 0-22 16,-4-8-1-16,-8-9 1 15,-7-5 18-15,-10-6 20 16,0 0 6-16,-6-2 0 16,-9 4 35-16,2 6 19 15,2 6 16-15,4 7-14 0,5 7-34 16,2 2-22-1,0 17-13-15,6 7 13 0,8 5-1 16,-1 4 1-16,2 1 0 16,-1-4 0-16,-3-3-1 15,-3-3 1-15,-5-8 0 16,1-5 0-16,-1-8 0 16,-1-5 1-16,-2-1 16 15,1-17 7-15,2-8-17 16,0-1 16-16,1-2 45 15,1 3-7-15,3 6-17 16,-1 6-17-16,3 9-17 0,2 5-10 16,6 0 0-16,2 8-1 15,5 8 1-15,-1 4 1 16,-3 0-1-16,-5 1-9 16,4 5-93-16,-5-3-108 15,-5-10-348-15</inkml:trace>
  <inkml:trace contextRef="#ctx0" brushRef="#br0" timeOffset="35345.6705">16976 7342 829 0,'0'0'133'0,"0"0"-50"0,0 0 60 15,0 0-43-15,0 0-68 16,0 0-21-16,0 0 20 15,-35 93 15-15,35-53-18 16,0 2-14-16,10-6-5 16,-1-4-9-16,0-9 6 15,-2-6-6-15,-3-7 1 16,-1-7-1-16,-1-3 10 16,-1-6 26-16,0-16 38 15,1-11-30-15,1-8 14 16,-1-6 2-16,0 0 2 15,5 3-10-15,-1 7-17 16,0 9-5-16,0 8-13 0,3 12-17 16,7 8 0-16,9 3-7 15,11 21 6-15,13 8 0 16,9 11-6-16,25 31-67 16,-13-12-171-16,-19-6-470 0</inkml:trace>
  <inkml:trace contextRef="#ctx0" brushRef="#br0" timeOffset="39775.8585">8247 11422 139 0,'0'0'99'16,"0"0"-40"-16,0 0 3 15,0 0 2-15,0 0 14 16,0 0 7-16,-4-14-42 16,4 13 9-16,0-1 2 15,0 2-13-15,0-2-3 16,0 0-9-16,1-1-12 15,10 1 2-15,5-2 1 16,6 1 15-16,4-1-6 0,5 0 7 16,2 3-4-1,6 0 10-15,0 1-12 0,2 0-10 16,1 0 9-16,3 0-4 16,6 6 7-16,1-1-3 15,1-1-6-15,3 2 1 16,0-1 0-16,1-3-3 15,-2 1 4-15,0-2 1 16,-1 1-6-16,-2-2 2 16,0 0-7-16,-1 0 5 15,2 0-8-15,0 0 11 16,4 0-16-16,1 0 11 16,3-3-5-16,0 0-5 15,0 1 8-15,-3 2-16 16,-1 0 10-16,-4 0-8 15,-3 0-2-15,-1 0 1 16,-2 0 6-16,-1 2-6 0,0 1 11 16,1 0-12-16,2-1 1 15,2 1 0-15,2 1 1 16,0-4 4-16,0 3-6 16,2-3 0-16,0 0 0 15,2 0-2-15,1 0 2 16,0 0 0-16,-1 0 0 15,-4 2 0-15,0-2 0 16,-6 1 0-16,-3-1 0 16,-4 2 0-16,2-1 0 15,-2-1 0-15,5 2 0 0,-2 0 0 16,5 2 1 0,-2-1 6-16,2 0-6 0,0 0 6 15,1-1 3-15,-1-2-8 16,2 0 17-16,1 0 1 15,-3 0-1-15,2 0-3 16,1-5-9-16,0-1 1 16,1 0 0-16,5-2 1 15,1 1 3-15,3 0 4 16,0 1-4-16,0-3 1 16,-3 2 1-16,-2-2 1 15,-6 2-3-15,3-2 8 16,-5 3-7-16,-1 0 2 0,2 1-3 15,-5 2-2 1,5 1 2-16,-4 1-2 0,-1 1-9 16,0 0 7-1,-1 0-7-15,-1 0 5 0,-4 0-4 16,2 1 0-16,-4 1 5 16,-1 1-1-16,-1 1 4 15,-2-1 2-15,-2-2 3 16,0 2-5-16,-3 0 0 15,-1-3 2-15,-3 3 8 16,-4 0 1-16,0-2-2 16,-4-1-3-16,-3 0 12 15,0 0-3-15,-5 0-3 16,0 0-14-16,-3 0 1 0,0 0-2 16,-4 0-6-16,1 0 0 15,-1 0 5-15,0 0-6 16,0 1-21-16,0 6-96 15,-25 14-42-15,1-1-88 16,-3-2-512-16</inkml:trace>
  <inkml:trace contextRef="#ctx0" brushRef="#br0" timeOffset="49514.8175">12419 14011 616 0,'0'0'150'15,"0"0"-43"-15,0 0-14 16,0 0-7-16,0 0-54 16,12-14 12-16,12-6 25 15,10-7 6-15,11-7 4 16,13-8 3-16,20-16 0 0,19-14-18 16,24-18 11-1,8-5-9-15,2 5-15 0,-10 5 6 16,-13 12-7-1,-7 3-5-15,-3 5-11 0,-18 15-3 16,-16 8-8-16,-16 12-4 16,-6 5-9-16,4-4 6 15,3-2-2-15,0-1-3 16,-6 6-3-16,-9 4-7 16,-5 4 0-16,-8 4 0 15,-5 2-1-15,-4 5-25 16,-6 3-51-16,-6 4-55 15,0 0-114-15,-6 1-298 0</inkml:trace>
  <inkml:trace contextRef="#ctx0" brushRef="#br0" timeOffset="52788.7734">21812 4318 894 0,'0'0'144'0,"0"0"-100"0,0 0-32 16,0 0-12-16,68-77 0 16,-42 70 12-16,4 5 7 15,0 2 3-15,4 3-5 16,0 17-7-16,5 7-9 16,-5 12 24-16,0 8-2 15,-4 22 5-15,-9 22-7 16,-16 24 18-16,-5 11 38 15,-8-3-17-15,-8-10 2 16,2-19-1-16,11-9-26 16,3-6-14-16,7-13-11 15,9-13-9-15,2-11-1 16,7-4 0-16,3 3-10 0,10 1 2 16,6-2-3-1,2-12-1-15,-1-14 9 0,-3-12 3 16,-3-2 19-16,-6-25 1 15,-5-8-6-15,-4-4-6 16,-9 1-2-16,-6 3 3 16,-3 9 0-16,-6 11 53 15,0 9-13-15,0 4-30 16,0 26-18-16,2 44-1 16,8 54 35-16,3 41 26 15,5 33 17-15,1 12-7 0,-8-2-21 16,-5 1 2-1,-3 1-3-15,-3 0-8 0,0-4-5 16,-3-2-14-16,-6-2 6 16,-1 0-4-16,-1 8-7 15,0-8-2-15,-2-4-4 16,-2-11-3-16,-6-10-7 16,0-5 5-16,-3-2 6 15,1-7 16-15,-3-4-16 16,0-5-5-16,-1-8-6 15,-6-2 0-15,2-10 10 16,-2-8-10-16,-2-8 5 16,1-2-5-16,1-9-1 15,-2-4 0-15,3-6 1 16,-1-5-1-16,2-2 1 0,-2 0-1 16,0-3 1-16,2-3 0 15,-2-3 2-15,0-5-2 16,7-10 1-16,0-14-2 15,8-10 0-15,-1-3 0 16,-2 3 0-16,-5 6 1 16,-2 1-1-16,0-3 1 15,1-6 0-15,0-3 0 16,0-2-1-16,-4-1 6 16,-6-1-5-16,-9-3-1 15,-21 6 2-15,-25-2-2 16,-27-3 0-16,-8-10 0 15,5-11 0-15,13-10-1 16,21 0 0-16,0-4 1 0,0 0 0 16,3 2-1-16,-1 2 0 15,14 0 0-15,14 2 1 16,15 3-1-16,8 0 1 16,-1-3 0-16,4 0 0 15,0-1-1-15,13-1-14 16,7 0-16-16,6 0-29 15,1 0-40-15,1 0-64 16,-3-5-78-16,2-5-313 16,-1-7-425-16</inkml:trace>
  <inkml:trace contextRef="#ctx0" brushRef="#br0" timeOffset="54772.4222">20135 3198 1156 0,'0'0'195'0,"0"0"-85"16,0 0 42-16,0 0-34 15,0 0-87-15,0 0-31 16,43 87 0-16,14 16 8 16,0 11-7-16,-7-4 6 0,-12-18-7 15,-16-25 0-15,-7-14-17 16,-7-14-113-16,-8-2-140 15,0-6-86-15,0-7-174 0</inkml:trace>
  <inkml:trace contextRef="#ctx0" brushRef="#br0" timeOffset="55109.3119">20226 3718 734 0,'0'0'111'15,"0"0"-75"-15,0 0 9 16,20-93 18-16,5 60-14 15,5-2-17-15,7-5-6 16,3-6 0-16,-1-2-1 16,-6-4 7-16,-8-5 4 15,-11-1 20-15,-10-2 20 0,-4 1 22 16,0 3-2-16,-13 10 5 16,3 9 10-16,0 12 20 15,4 12 7-15,2 8-9 16,4 5-76-16,0 8-53 15,3 18 0-15,14 15 0 16,9 10 16-16,5 9 0 16,5 4-1-16,0-1-14 15,0 0 8-15,-2 0-8 16,-2-3-1-16,-4-4 0 16,-3-4-96-16,11-5-118 15,-8-15-86-15,-4-14-296 0</inkml:trace>
  <inkml:trace contextRef="#ctx0" brushRef="#br0" timeOffset="56136.7369">20961 3144 1098 0,'0'0'211'16,"0"0"5"-16,0 0 7 15,0 0-49-15,0 0-63 16,-80 15-56-16,63 17-11 15,1 8 0-15,4 9-7 16,6-1-21-16,6 1-9 16,0-7-6-16,17-5-2 0,6-12 1 15,6-11-9 1,2-13-22-16,0-1-3 0,0-23-15 16,-3-8-4-16,-8-10 10 15,-6-3 24-15,-8-4 11 16,-6 2 8-16,0 4 6 15,0 9 23-15,-8 7 28 16,1 9 24-16,-2 9-4 16,5 3-6-16,2 5-26 15,1 0-31-15,1 2-14 16,0 13-13-16,0 7 11 16,10 7 1-16,3 3-5 15,5 2 4-15,0-4 1 16,5-3 1-16,-3-7-1 0,0-8-6 15,-2-6-4-15,-4-6-12 16,2-4 12-16,-4-19 10 16,-2-7-1-16,-4-11 1 15,-6-6 0-15,0-1 1 16,0 4 1-16,0 7 5 16,0 9 10-16,0 11 12 15,0 8-4-15,0 6-6 16,0 3-18-16,0 0-6 15,12 9-3-15,7 8 8 16,5 4 1-16,3 3 1 16,2 0-1-16,2-1 0 15,0-5 0-15,3-2 0 16,-1-10-7-16,-2-3-51 0,-1-3-39 16,0-12-8-16,-3-11-11 15,-5-5 17-15,1-4 12 16,-4-4 16-16,-4 1 40 15,0-2 22-15,-6 4 9 16,-3 2 13-16,-2 4 44 16,-4 4 23-16,0 8 38 15,0 6 3-15,0 6-18 16,-3 3-44-16,-7 2-37 16,-2 13-16-16,-3 9-5 15,-1 5 9-15,2 5-9 16,5 2 9-16,2 0-2 15,7-4-8-15,0-3-1 0,6-9 1 16,6-6-1-16,5-9-10 16,3-5 3-16,1-10 2 15,3-13-9-15,-5-11-23 16,-3-8-3-16,-6-19 30 16,-10-26 11-16,-17-30 2 15,-14-8 11-15,-2 19 23 16,4 30-5-16,12 37 26 15,5 16 22-15,-2 3-1 16,4 4 1-16,1 4-9 16,3 12-40-16,6 0-30 15,0 23-14-15,12 26-2 0,21 28 14 16,16 30 1 0,12 17 0-16,5-4 0 0,-7-7 0 15,-9-18-6-15,-1-7-77 16,-1-11-89-16,-10-19-169 15,-9-22-409-15</inkml:trace>
  <inkml:trace contextRef="#ctx0" brushRef="#br0" timeOffset="56736.4562">22055 3632 1209 0,'0'0'743'15,"0"0"-660"-15,0 0-8 16,0 0-4-16,0 0 3 16,0 0-25-16,-33 98-18 15,33-64-13-15,0 2-8 16,3-2-9-16,5-5 0 15,-1-7 1-15,-3-8-1 16,-1-10-1-16,-1-4 1 16,-2-17-2-16,0-32 1 15,-8-31-10-15,-3-1 10 16,0 4 0-16,2 15 1 16,5 23 2-16,1 4 9 0,0 6 4 15,3 14-1-15,0 13-15 16,10 2-15-16,11 16 9 15,9 10 6-15,4 8 1 16,5 4 0-16,-3 2-1 16,-4 1 2-16,-5-3-1 15,-6-6 0-15,-4-7 0 16,-8-11 0-16,-5-11 7 16,-4-3 8-16,0-20 28 15,0-17-2-15,0-9-29 16,0-5-4-16,0 3-8 15,6 9 1-15,4 12-2 16,3 10 0-16,1 11-1 16,3 6-11-16,7 1 7 0,4 16 5 15,3 5 0-15,2 5 0 16,-1-1-1-16,-2 3-68 16,4-4-60-16,15-10-138 15,-10-9-255-15,-8-6-377 0</inkml:trace>
  <inkml:trace contextRef="#ctx0" brushRef="#br0" timeOffset="57898.9285">22656 3199 1393 0,'0'0'228'0,"0"0"22"0,0 0-74 16,-90-11-57-1,71 28-53-15,4 10-27 0,1 9-16 16,6 6-3-16,5 6-4 15,3 3-4-15,1-1-6 16,14-6-5-16,6-8 0 16,1-11-1-16,1-9-1 15,-1-14-10-15,-1-2-5 16,-4-14 6-16,-4-14 10 16,-2-9 0-16,-6-4 1 15,-2-4 0-15,-3 2 0 16,0 4 7-16,0 8 16 15,0 7 13-15,0 10 6 16,0 7-7-16,0 6-9 16,0 1-26-16,0 1-1 0,0 15-12 15,11 6 6-15,5 8 6 16,2 3 0-16,3-1-1 16,-1-1 1-16,-3-7 2 15,1-5-2-15,-6-9 0 16,0-6-1-16,-2-4 1 15,-1-12 8-15,0-17-2 16,3-11 1-16,-4-7-5 16,-1-4-1-16,2 1 0 15,-3 8 2-15,-2 8-2 16,1 10 0-16,0 11-1 16,-2 10 0-16,3 3-11 0,4 7-12 15,5 14 13-15,6 7 9 16,2 0 0-16,4 1 1 15,-2-5-37-15,5-5-40 16,3-11-37-16,-1-8 18 16,0-5-17-16,-3-18 0 15,-8-13 3-15,-7-6 39 16,-9-7 42-16,-5-2 29 16,-1 3 24-16,-17 4 48 15,1 7 17-15,-4 12 24 16,2 8-21-16,3 9-24 15,-1 8-25-15,5 0-42 16,2 14-1-16,1 6 0 16,5 4-9-16,4-1 2 15,0-1-5-15,0-4-6 0,7-6-17 16,0-7-7-16,-2-5 13 16,2 0 29-16,-1-12 0 15,-1-7 2-15,1-4 10 16,-3 2 19-16,0 3 25 15,-3 4-3-15,0 6-1 16,0 5-6-16,3 3-45 16,3 4-1-16,4 16-13 15,6 9 13-15,7 12 0 16,2 7 0-16,1 6 1 16,2 16 0-16,-6-4 0 15,-2 1 0-15,-10-1 0 16,-10-11-1-16,0 0-16 0,-6-11-8 15,-15-13 5 1,-2-16 13-16,-2-12 5 0,0-3 0 16,4-18-1-16,4-10-6 15,8-5-3-15,7-2-14 16,2-2-18-16,5 2-1 16,14 0 4-16,3 1-8 15,1 0 13-15,-2 1 13 16,2-1 15-16,-6 2 5 15,1 0 2-15,-6-1 0 16,-2 4 17-16,-4 3 33 16,-2 6 42-16,0 6 11 15,-3 7-14-15,1 4-24 16,1 3-40-16,4 0-25 16,3 12-9-16,5 10 9 0,4 4 7 15,1 3-7-15,-5 3 6 16,-2-4-6-16,-5-1-37 15,-5-5-103-15,-3-7-131 16,0-9-364-16</inkml:trace>
  <inkml:trace contextRef="#ctx0" brushRef="#br0" timeOffset="58277.3733">23290 2675 616 0,'0'0'390'0,"0"0"-254"16,0 0 23-16,0 0-80 16,0 0-74-16,0 0-5 15,0 0-1-15,-9 19-11 16,9-6-28-16,0-1-17 16,2-2 15-16,3-4 6 15,1-3 17-15,-1 1 6 16,2-2 13-16,-2 0 0 15,4-2 8-15,-3 0 22 16,-2 0 17-16,-1 0 15 16,0 0-8-16,-1 0 21 15,-1 0 8-15,-1-4 7 16,0-3 5-16,0 1-27 0,0 0-21 16,0 2-18-16,-3 1-20 15,-2 3-9-15,0 0-12 16,-1 3-51-16,2 10-46 15,4 12-108-15,14-2-112 16,5-4-204-16</inkml:trace>
  <inkml:trace contextRef="#ctx0" brushRef="#br0" timeOffset="58725.8971">23706 2948 1275 0,'0'0'382'0,"0"0"-271"0,0 0-19 16,0 0 5-16,0 0 10 15,0 0-31-15,-16 95-27 16,19-67-25-16,6 1-4 16,-1-2-12-16,-2-2-1 15,0-4 0-15,-3-3-6 16,0-7 1-16,-1-3-2 15,-1-6-10-15,-1-2 10 16,0-10 16-16,0-13-7 16,-1-12-7-16,-6-8 9 15,3-5 26-15,1 1 20 16,2 4-1-16,1 5-4 16,0 7-9-16,3 8-15 0,6 8-11 15,2 8-11-15,3 7-6 16,7 0-7-16,2 15 6 15,3 9 1-15,4 5 11 16,-3 4 7-16,0 1 14 16,-5 0-2-16,-2-2-10 15,-4-5-12-15,-6-3-7 16,-1-7 5-16,-4-3-6 16,-5-11-73-16,-7-1-172 15,-13-2-688-15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52:13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3461 7285 560 0,'0'0'216'0,"0"0"-44"16,0 0 41-16,0 0 26 0,0 0-33 16,0 0-13-16,-23-17-37 15,22 17-50-15,1 0-53 16,0 10-30-16,0 6-9 16,12 6 17-16,7 5 28 15,1 4-18-15,2 2-7 16,2-3-18-16,-6-1-16 15,3-5 1-15,-2-2-1 16,-2-3-1-16,-1-7-76 16,-4-2-82-16,1-10-96 15,-2 0-308-15,-5 0-130 0</inkml:trace>
  <inkml:trace contextRef="#ctx0" brushRef="#br0" timeOffset="232.5075">3623 7252 823 0,'0'0'360'15,"0"0"-143"-15,0 0-111 16,0 0 29-16,0 0 17 16,0 0-39-16,69 95-37 15,-41-65-22-15,2 1-25 16,-2-2-11-16,-2 0-11 15,-5-3-7-15,-3-3-24 16,-6-5-74-16,-7-1-123 0,-5-4-185 16,0-6-234-16</inkml:trace>
  <inkml:trace contextRef="#ctx0" brushRef="#br0" timeOffset="480.2159">3496 7620 788 0,'0'0'266'0,"0"0"-107"16,0 0 32-16,0 0-40 16,0 0-30-16,0 0-17 0,98 54-33 15,-66-46-13 1,1-4-32-16,-3-2-25 0,3-2-1 15,-5 0-17-15,-1-5-96 16,0-18-97-16,-8-1-108 16,-4 1-176-16</inkml:trace>
  <inkml:trace contextRef="#ctx0" brushRef="#br0" timeOffset="662.5468">3775 7350 998 0,'0'0'388'0,"0"0"-105"16,0 0-166-16,0 0-23 16,0 0 5-16,8 86-6 15,8-44-23-15,-1 2-36 0,3 4-16 16,2-2-18 0,5 20-22-16,-4-13-185 0,-6-7-493 0</inkml:trace>
  <inkml:trace contextRef="#ctx0" brushRef="#br0" timeOffset="5405.656">1957 4743 570 0,'0'0'149'16,"0"0"-50"-16,0 0 50 15,0 0-9-15,0 0-9 16,0 0-10-16,0 0-42 16,-77 12-15-16,65-4 2 15,-2 1-15-15,-2 4-3 16,2 1 5-16,-3 1-9 15,3 2 8-15,-2 2-14 0,4 2-11 16,-3 3-1 0,1 3-5-16,1 0-2 0,1 3 3 15,0 4-9 1,3 3 0-16,2 3-6 0,1 2 5 16,3 0 2-16,1 0-6 15,2 1-2-15,0-2 4 16,2 5-10-16,7-2 1 15,3 5-1-15,0 3 0 16,6 2 7-16,1 1-6 16,2-2 9-16,-2-2-9 15,2 0 11-15,2-1-2 0,-1-3-8 16,5-4-2 0,-2 1 0-16,1-2 1 0,3-1 12 15,1 2-12-15,0-1-1 16,1-1 0-16,-1-1 0 15,4 1 0-15,-2-7 2 16,1 0 4-16,-2-3 0 16,0-2 1-16,1-1-6 15,-4-2 0-15,-1-3 5 16,-3-1-5-16,1-4-1 16,-4-1 1-16,3-3 0 15,-5-4-1-15,1 1 2 16,-1-3-1-16,-3-1 0 15,0-2-1-15,-1-2 8 16,-1-3-8-16,-3 0 2 0,3 0-2 16,-2 0 0-16,3 0 0 15,-3 0 0-15,3-3 0 16,-3 0 0-16,4 1 0 16,-2-2 0-16,-1 3-2 15,2-1 2-15,-1 0 0 16,0 1 0-16,0-1 0 15,1 1 0-15,-2 1 0 16,2-2 0-16,-1 2 0 16,-1-1 0-16,-2 1 0 15,3-2 2-15,-3-1-2 16,-1-2 1-16,0 2 0 16,1-3 5-16,-2 0 5 15,1-1-10-15,1 0 5 16,-2-3-4-16,4-2 6 0,-2-2 1 15,0-3-1 1,3-2-7-16,-2 0 0 0,1-2 1 16,-2 0-1-16,-2 1 0 15,3 1 2-15,-3 1-2 16,-2 0 0-16,1-1 1 16,-1 2-1-16,-1 2 5 15,-3 3 0-15,0-1 1 16,0-1 6-16,-3 0 2 15,0-1 3-15,0-3 3 0,0-3 10 16,-6-3-5 0,-6 0-5-16,-3-3-2 15,0 0-5-15,-3 1-2 0,-1-2-6 16,1 3 7-16,-1-2-7 16,-6 1-5-16,5-3 6 15,-7 0 1-15,-1-3-7 16,-1 1 11-16,0-1-6 15,-1-1 0-15,-2-1-3 16,1 2-2-16,0-2 0 16,-2-1-1-16,0 1 1 15,2 1 0-15,-2-1-1 16,0-4 2-16,-1 2-2 16,0-1 1-16,-1 1 0 15,1 0 0-15,4 1 0 0,-1 5 1 16,-3-2-1-16,4 5-1 15,0 2 0-15,3 0 1 16,-1 0 0-16,1 1 1 16,0-2-1-16,0 2 0 15,0-1 5-15,3-1 0 16,-4 1-6-16,4 2 0 16,-1 0-6-16,0 2 6 15,2 3 1-15,4-1-1 16,-2 5 1-16,4 0 6 15,-2 1-7-15,4 1 1 16,0 3 5-16,5 1-5 16,0 4-1-16,2-1 16 15,2 5 1-15,3-3 5 0,1 3 3 16,-1 0-7-16,1 0-10 16,1 0 1-16,-2 0-9 15,-1 0 1-15,-2 0 0 16,0 6-1-16,-4 0 0 15,5 2-1-15,-4 0-6 16,0 1 6-16,2 3-7 16,-2-2-1-16,3-2-14 15,3 0-18-15,0-2-31 16,3 1-50-16,0 3-110 16,0-4-127-16,0 1-508 0</inkml:trace>
  <inkml:trace contextRef="#ctx0" brushRef="#br0" timeOffset="6832.6417">13222 601 1030 0,'0'0'320'0,"0"0"-84"16,0 0 20-16,-96-14-44 16,66 14-43-16,2 23-56 15,1 27-54-15,7 34-4 16,18 27-10-16,2 13 11 15,32-2-5-15,15-19-20 0,-2-28-13 16,1-19-8 0,-9-20-9-16,5-12 1 0,2-7-1 15,7-10-1 1,-2-7-5-16,-5-19-10 0,-11-35 3 16,-20-23 3-16,-13-22-8 15,-31-6 6-15,-24 7-1 16,-1 18-4-16,7 24-5 15,10 16 16-15,5 12 5 16,-2 4 1-16,4 6 7 16,2 5 24-16,10 10-3 15,7 3-15-15,7 10-14 16,3 13-13-16,3 7 5 16,3 7-4-16,16 3 5 15,5 1 5-15,9-1 1 0,2-2-42 16,3-4-55-16,14-5-135 15,-10-11-115-15,-8-11-468 0</inkml:trace>
  <inkml:trace contextRef="#ctx0" brushRef="#br0" timeOffset="7074.7262">13369 481 1350 0,'0'0'592'0,"0"0"-415"16,0 0-50-16,0 0-69 16,0 0 42-16,0 0-12 0,51 93-14 15,-25-61-32-15,-1 0-17 16,0-1-17-16,-1-4-7 16,-6-2-1-16,-3-7-56 15,-5-4-66-15,-5-7-105 16,-5-7-89-16,-12-2-75 15,-7-12-718-15</inkml:trace>
  <inkml:trace contextRef="#ctx0" brushRef="#br0" timeOffset="7232.8046">13214 405 80 0,'0'0'1094'0,"0"0"-852"16,0 0-146-16,0 0-53 0,45-99-8 15,-12 67-17-15,8 2-17 16,28-5-1-16,-8 8-178 16,-7 9-387-16</inkml:trace>
  <inkml:trace contextRef="#ctx0" brushRef="#br0" timeOffset="7475.6652">13882 630 1597 0,'0'0'280'0,"0"0"-136"16,5 80 18-16,-1-37-10 0,2 2-53 16,2 2-48-16,-4-2-23 15,2-4-19-15,-3-3-8 16,-3-6-1-16,0-2-68 15,0-7-83-15,-22-8-116 16,1-8-349-16,-3-7-573 0</inkml:trace>
  <inkml:trace contextRef="#ctx0" brushRef="#br0" timeOffset="7645.6109">13681 794 1066 0,'0'0'220'0,"0"0"86"0,0 0-37 15,142 25-53-15,-75-6-55 16,6 1-59-16,1 2-34 16,-14-3-39-16,4 2-29 15,-6-1-32-15,7-4-98 16,-15-3-192-16,-14-10-591 0</inkml:trace>
  <inkml:trace contextRef="#ctx0" brushRef="#br0" timeOffset="7824.531">14310 619 1540 0,'0'0'230'0,"0"0"-123"16,0 0-76-16,0 0 24 15,0 0-5-15,0 0-50 16,123-1 0-16,-86-4-168 15,-7 2-403-15</inkml:trace>
  <inkml:trace contextRef="#ctx0" brushRef="#br0" timeOffset="7996.2818">14352 967 1498 0,'0'0'192'15,"0"0"-79"-15,0 0-59 16,103 5-7-16,-53-21-23 0,6-9-24 16,32-26-37-16,-16 5-218 15,-8 2-551-15</inkml:trace>
  <inkml:trace contextRef="#ctx0" brushRef="#br0" timeOffset="8377.7127">14855 412 1696 0,'0'0'340'15,"0"0"-64"-15,0 0-153 16,0 0 6-16,-51 85-29 16,45-43-19-16,3 6 4 15,3 5-12-15,0 0-24 0,12-2-16 16,6-1-9-16,6-8-7 15,3-5-7-15,4-9 9 16,1-8 10-16,0-8-8 16,-1-8-9-16,-2-4-6 15,-2-11 0-15,-6-12-5 16,-2-11 1-16,-8-8 7 16,-5-19-3-16,-6-18 3 15,-16 4-9-15,-6 7 1 16,-8 12 5-16,1 18 2 0,-7 1 14 15,-8 2 17 1,-5 16-27-16,-6 12-12 0,-1 7-72 16,9 6-80-16,3 46-85 15,17-2-222-15,10 2-756 16</inkml:trace>
  <inkml:trace contextRef="#ctx0" brushRef="#br0" timeOffset="10277.774">13814 1874 1141 0,'0'0'513'0,"0"0"-478"16,0 0 4-16,0 0 28 16,85-7 75-16,-15-5-1 15,26-10-47-15,32-8-16 16,10-5-24-16,-6 0-14 15,-15-2 4-15,-17 4-14 16,-7 0-12-16,-2 4-4 0,-14 1-6 16,-16 6-2-16,-14 2-6 15,-1 0 6-15,0-6-5 16,8-3 0-16,6-6 0 16,-7-1 0-16,-3-5 0 15,-7 0 1-15,-4-1 8 16,-10-5 12-16,-7 1 14 15,-5-1-5-15,-2 2-11 16,-4 0 2-16,-1 4 6 16,-1 3 7-16,-3 3 2 15,0 2-1-15,-1 1-5 16,-2 1-3-16,-1-2-8 16,-2 0-2-16,0-1-6 15,-7-2-5-15,-7 0-1 16,-6 3-4-16,-4-1 4 0,-2 0-5 15,-5 3 8-15,-5-3 0 16,-2 1-8-16,-4 0 5 16,0 2-4-16,5 2-1 15,1 2 0-15,3 3 0 16,3 1 0-16,0 3 0 16,0 4-1-16,0 0-9 15,-1 4 0-15,0 2-3 16,-3 0-1-16,0 4 1 15,-1-2 4-15,3 3 2 16,-2 1 5-16,4 1 0 16,4-2 0-16,2 0 0 0,0 1 0 15,2 1 0-15,1-1-5 16,3 3 5-16,-1-1 0 16,-1 2-8-16,1 0-2 15,0 0-1-15,-1 0 3 16,1 0 2-16,-1 4 1 15,4 1 4-15,-3 0 1 16,0 1 0-16,-1-1 0 16,-3 3 0-16,-1 0-1 15,0-2 1-15,-1 3 0 16,-2-2-5-16,-1-3 6 16,1 4 1-16,-2-4 0 15,-1 1-1-15,3-3 1 0,-5-2 0 16,-2 0 0-16,-3 0 0 15,-4 0 0-15,3 0 1 16,-4-4-1-16,6 0-1 16,-3 0 1-16,2-3-1 15,3 1 0-15,-1-2-1 16,2-1 1-16,4-1 1 16,1 0-1-16,2-1 0 15,-1 0-2-15,-1 0-7 16,0-2 0-16,-1 1-1 15,1 1-7-15,2 1 11 16,1 2 5-16,0-1 0 16,3 2 0-16,-1 1 0 0,4-1-5 15,-5 3 5 1,0 2-1-16,-4-1 1 0,-2 0 0 16,-4 2-1-16,-4 1-4 15,-2 0 6-15,-2 0-2 16,3 3 1-16,0 5 1 15,0 1-1-15,4 1-1 16,-2 2-5-16,-1 3 7 16,2-1 0-16,4 2-1 15,-2 1-1-15,5-1 1 16,2 5 0-16,3-1 1 16,1 1 0-16,0 1-6 15,2 3 6-15,-1 2 0 16,0 3-1-16,1 2 0 0,1 4 0 15,2-1-5-15,2 2 6 16,1-1-1-16,5 2 1 16,-2 0 1-16,4 3 0 15,4-4 0-15,2 4 0 16,2-1 0-16,0 2 0 16,0-1 0-16,9 1 0 15,6 2 5-15,2-2-4 16,2 2-1-16,3 2 1 15,1-3 9-15,4 3-2 16,1 0 2-16,5 1-10 0,4-2 0 16,1 1-1-1,2-2 0-15,6-3 0 16,-3-2 0-16,2-1 0 0,-4 0-1 16,0-1 1-16,-1-3 0 15,-4 0 0-15,1-5 0 16,-1-1 1-16,-2-3-1 15,-1-3 1-15,3-5-1 16,-4-5 1-16,0 0-1 16,-1-5 0-16,1-2 0 15,-1 0 0-15,2-2 0 16,0 0 0-16,-2-2 0 16,-1 2 0-16,3-3 0 15,-4 4 1-15,0-3-1 16,-1-1 1-16,-1 0 0 0,1 0 7 15,0 0 5-15,1 0-1 16,2-1-3-16,2-3 5 16,-2 0-4-16,4-1-4 15,-4-1-5-15,3 0 5 16,-1-2 3-16,0-2 1 16,-3 1 1-16,3-4 17 15,-6 1-4-15,1-2 6 16,-6 4-5-16,-4 0-10 15,-5 4 5-15,-5 0-8 16,-3 6-2-16,-4-2 2 16,-1 2-4-16,0 0-7 15,0 0-1-15,0 0-20 0,0-2-68 16,-14-9-76 0,-6-2-118-16,-4-5-534 0</inkml:trace>
  <inkml:trace contextRef="#ctx0" brushRef="#br0" timeOffset="11044.1449">13894 640 584 0,'0'0'201'0,"0"0"37"16,0 0-44 0,0 0 8-16,0 0-35 0,0 0-30 15,0 0-36-15,-1 0-28 16,1 9-32-16,0 8 10 16,0 8 10-16,6 9 0 15,6 7-7-15,-3 6 11 16,1 3-4-16,0-2-11 15,-5 0-5-15,3-4-17 16,-6-5-7-16,2-8-8 16,-3-11-7-16,-1-4-6 15,0-6 1-15,2-6-1 0,-2-4-30 16,0 0-38 0,0 0-37-16,-5-20-119 0,-7 1-128 15,0-6-370-15</inkml:trace>
  <inkml:trace contextRef="#ctx0" brushRef="#br0" timeOffset="11397.1474">13674 708 925 0,'0'0'210'0,"0"0"-60"16,0 0 3-16,0 0 37 15,0 0-18-15,0 0-62 16,119 75-38-16,-78-53-20 16,4 3 6-16,0-3-11 15,-2-1-7-15,-2 0-6 16,-5-5-11-16,-5 0-11 15,-4-2-5-15,-5-1-6 16,-4 1-1-16,-5-5 0 16,-5-1 0-16,-4-4 0 15,-1-2-25-15,-3 0-42 16,0-2-42-16,0 0-93 16,0 0-315-16</inkml:trace>
  <inkml:trace contextRef="#ctx0" brushRef="#br0" timeOffset="12380.3017">13144 352 484 0,'0'0'209'0,"0"0"-20"16,0 0-40-16,0 0-42 15,0 0 2-15,0 0 21 16,0 0 11-16,97-12-13 16,-69 5-26-16,2-2-11 15,-4-4-21-15,1 1-22 16,-5-2-14-16,-1 0-13 15,-6 3-11-15,-2-1 0 16,-4 2-9-16,-1 3 5 16,-4 2-6-16,-1 3-66 0,-3 2-100 15,0 0-223 1,0 4-451-16</inkml:trace>
  <inkml:trace contextRef="#ctx0" brushRef="#br0" timeOffset="12944.2762">13329 331 526 0,'0'0'228'0,"0"0"43"16,0 0-26-16,0 0 0 16,0 0-41-16,0 0-45 0,0 0-34 15,-10-3-36-15,10 3-37 16,0 7-39-16,3 10-12 15,14 9 30-15,7 11 54 16,4 4-26-16,2 5-13 16,-1 3-11-16,-2-5-3 15,-2-4-12-15,-4-3-5 16,-6-5-13-16,-3-9-1 16,-3-6 7-16,-5-3-8 15,-1-8-25-15,-3-4-67 16,0-2-89-16,-9-10-137 15,-6-7-976-15</inkml:trace>
  <inkml:trace contextRef="#ctx0" brushRef="#br0" timeOffset="26068.0337">4542 6467 3 0,'0'0'502'16,"0"0"-385"-16,0 0-13 15,0 0 19-15,0 0 7 16,0 0-16-16,-34-13-24 16,29 13-24-16,-1-1 4 0,1 1 1 15,-3 0-3-15,-1 0 6 16,1 0-8-16,-2 0-8 15,0 0-10-15,-5 0-4 16,4 1 11-16,-2 4-1 16,1 2-17-16,0-1-2 15,-3 1 6-15,3 0-16 16,0 2-7-16,-1-1-4 16,-1 0-2-16,1 1-2 15,1-1-3-15,-1 0 1 16,0 2-2-16,0-2 2 15,0 2 6-15,1 1-7 16,-3 2 6-16,0 0-4 16,0 3-3-16,-2-1 3 15,0 2-9-15,3-1 1 16,-2 1 7-16,1-4-8 0,3 0 0 16,2-1 1-16,-1-3 1 15,1 0-1-15,2-1 0 16,0 0 0-16,3-2 1 15,-1 1-1-15,0 3-1 16,2-3 0-16,-5 5 0 16,7-1-1-16,-3 2-1 15,1-1 1-15,1 0 0 16,2-1 0-16,-1 0-8 16,2-2 8-16,0 4 0 15,0-2-9-15,0 1 9 0,0 1 0 16,0 2-1-16,2 2 1 15,4-1 0-15,1 3-9 16,2-1 8-16,2 1 1 16,1 0-10-16,4 1 11 15,2-3-6-15,0-1 5 16,0 1 1-16,3-2 13 16,1-3 2-16,0 0 4 15,2-2-2-15,1-1-3 16,2-1-5-16,-2-1 4 15,0-2-1-15,1-2-4 16,0-1-7-16,-4-2 7 16,5 0-7-16,-6 0 4 0,6-8 4 15,-5-3-1 1,5-5 2-16,-2-3 3 0,2 0-2 16,-4-2 0-16,2-1-3 15,-3 0-2-15,-1 0 0 16,-3 2 1-16,0 0 2 15,-4 2-8-15,0 1 7 16,0-1-7-16,-5 0 11 16,1-2 0-16,-1 3 3 15,-1-3-3-15,-1 0 0 16,0 0 4-16,-2 1-4 16,1 0-3-16,-4 2-3 15,2-1 4-15,-1 1-1 16,-3 0 3-16,4 0 3 15,-4 0-3-15,0 0-2 16,0 1 2-16,0 1 0 0,0 0 0 16,0 1 4-16,-7-1 0 15,1 1-7-15,0 2 3 16,-2-1-3-16,-2 2 0 16,1-1-2-16,1 3 2 15,-3-2 0-15,0 3-3 16,-1 2 3-16,0-1 3 15,1 2-4-15,0 0-2 16,-4 0 7-16,4 0-12 16,-3 1 7-16,3 2-7 15,-2-1 8-15,1 0-8 0,1 1 0 16,0 1 0-16,-1 1 0 16,2 0 0-16,-1 0 0 15,2 0 0-15,1 0 0 16,-2 0 8-16,5 0-8 15,-2 0 1-15,1 0-1 16,0 0 0-16,-3 3-1 16,0 2 0-16,3 0 0 15,0 0 0-15,-1 2-1 16,1-2-7-16,0 0-2 16,1 2-15-16,1-2-8 15,-2 2-33-15,6 4-51 16,-6 12-70-16,3 1-163 0,-6 1-645 15</inkml:trace>
  <inkml:trace contextRef="#ctx0" brushRef="#br0" timeOffset="33805.0363">2727 7646 198 0,'0'0'202'15,"0"0"-97"-15,0 0 13 16,0 0 9-16,0 0-18 15,0 0-4-15,-17-6-25 16,13 6-5-16,0 0 6 0,-1 0 7 16,-1 0 4-1,0 0-8-15,0 0-4 0,-3 0-12 16,2 0-5-16,-1 0-12 16,1 0 7-16,-2 0-2 15,0 0-9-15,3 0 1 16,-3 0-14-16,-3 0-11 15,0 3 1-15,-4 0-1 16,1 5-3-16,-6-1-9 16,3 1 11-16,-6 2 1 15,5 1-2-15,-3 1-3 16,2 1-2-16,-2 0-3 16,1 0-1-16,1 1 3 15,1-1-5-15,4 0-9 16,-1-2 8-16,5 0-8 0,-2-1 1 15,5-2-1-15,-1 4 1 16,-1-1-2-16,1 3 1 16,-2 3-1-16,1 2 0 15,0 1 0-15,1 1 0 16,-3 0 0-16,6 1-1 16,0 0 1-16,0 1-1 15,-1 0 1-15,2-1-2 16,1 0 1-16,-1-1 0 15,2 0 0-15,3 0 0 16,-3 2-5-16,3 0 6 16,0 2-7-16,0-2 1 15,0 2 6-15,3-3-1 16,3 2 0-16,3 0 1 16,3 0-9-16,0 2 8 0,6-3-9 15,0 3 8-15,1-3-7 16,2-1 1-16,0-2 1 15,1 0-2-15,1-1 8 16,5-3 1-16,-3-1 8 16,2-2-7-16,2-3 7 15,3-2 1-15,2 0 8 16,1-5 0-16,1-3 5 16,-2 0 0-16,2 0-9 15,0-8-4-15,-1-4-3 16,-2-2 1-16,1-2-1 15,-4-2 0-15,0-1-4 16,-3-4 4-16,-7 1 1 0,6-3-5 16,-5 0 0-16,1 0 6 15,-5 2-7-15,-2-1 5 16,-2 2-6-16,-2 1 6 16,-1 1-4-16,-2 1 4 15,-1-3 4-15,0 2-1 16,-2-4-3-16,1 5 6 15,-3-1 0-15,0 0 4 16,-2 2-3-16,-1-1 2 16,0 0 6-16,0-1-5 15,0 0-4-15,0-1 3 16,-4-1-3-16,-5-2-3 16,-2-1 6-16,-2-1-1 15,-2 0 1-15,-1-2-1 0,-5 2-4 16,4-4-1-16,-2 4 0 15,-1 0-7-15,4 0 5 16,-3 3-6-16,7 2 0 16,-1 5 5-16,2 0-5 15,2 5 0-15,-1 0 1 16,0 2 5-16,0 1 2 16,0 0-1-16,-2 1-7 15,1 0 8-15,-2 2-7 16,-2-2 5-16,3 3 1 15,-1-2-7-15,-2 2 8 0,1 1-8 16,2 0 5 0,-2 2-4-16,0-2-1 0,1 3 1 15,1 0-1-15,-3 0 0 16,0 0 0-16,3 0 0 16,0 0 0-16,0 7-1 15,-1 0-1-15,1 4-5 16,-1 2 5-16,-1-1 1 15,5 1-1-15,-1 2 0 16,1-4-14-16,-2 4-4 16,4-2 1-16,0-1-5 15,3-1-17-15,1 2-13 16,0-4-26-16,3-1-23 16,0 0-18-16,0-2-73 15,5 3-44-15,5-2-250 0,2-1-83 16</inkml:trace>
  <inkml:trace contextRef="#ctx0" brushRef="#br0" timeOffset="48029.4824">12028 6673 882 0,'0'0'182'16,"0"0"-35"-16,0 0 12 15,0 0-5-15,-91-24-48 16,66 21-23-16,-5 0-26 16,-1 3-22-16,-3 0 5 15,2 0 4-15,1 0 1 16,2 6-7-16,0 3-3 16,5 3-7-16,-3 4-11 15,2 3-3-15,0 4 3 0,-1 6-3 16,0 0 2-1,4 6-6-15,2 3 8 0,3 2-11 16,2 2-5-16,6 1 9 16,4 4-11-16,4-4 6 15,1 7-5-15,0 1 8 16,6 2 10-16,8 1-2 16,2-1 0-16,3-5-5 15,1-2 0-15,1-2-5 16,1-3 2-16,1-2-3 15,3-3 7-15,1-1-2 16,3-2-2-16,1-4 0 16,1-2-8-16,-1-3 6 15,2-3 2-15,-3-4 0 0,1-2-3 16,-1-6 7-16,0-1-1 16,-1-4 11-16,1-2 0 15,0-2 7-15,0 0 3 16,-2-3-10-16,1-10-3 15,-3-1-1-15,0-4 2 16,-4-2-5-16,-1-3 1 16,0-3-1-16,-2-4 0 15,-2-1-5-15,-2-2 1 16,-1-4-6-16,0 3 1 16,-4 0-5-16,-1 1 8 15,-3 2-4-15,0 1 4 16,-3-2-2-16,-1 0 2 0,-2-5 2 15,0-5-3 1,0-5-1-16,-4-5 1 0,-7-3-2 16,1-3-1-16,-1-3-5 15,-6 2 1-15,0 0 7 16,0 3-8-16,-2 3 8 16,0 6-9-16,-1 7 1 15,4 5-1-15,-1 8 0 16,-1 4 1-16,-1 5 5 15,-2 1-5-15,-3 5 0 16,-4 0 0-16,0 3 0 16,-4 1-1-16,1 4-11 15,0 2-3-15,-2 2 3 0,3 0 2 16,-1 0 0 0,-2 6 3-16,1 5-1 0,-1 0-1 15,-2 4 7 1,3-1 0-16,1 1-1 0,1-3 1 15,5 2 0-15,1-3-10 16,3 0 5-16,6-2-8 16,5-3-15-16,3-1-15 15,3-1-32-15,2 2-40 16,2 3-49-16,7 14-63 16,9-1-94-16,-1-2-308 0</inkml:trace>
  <inkml:trace contextRef="#ctx0" brushRef="#br0" timeOffset="50410.0905">15137 7608 392 0,'0'0'215'15,"0"0"-67"-15,0 0-13 16,0 0-11-16,0 0-24 16,0 0-31-16,0 0-24 15,0 0-20-15,4 2 25 16,10 2 24-16,4 0 23 15,4 2-17-15,6 1-17 16,4 0-6-16,3 3-11 16,5-1-19-16,4 2-1 15,-1-1 0-15,5 0-2 16,-5-2-8-16,2-2 0 16,-3-2-3-16,-2-3 12 0,-3 0-3 15,1-1-3-15,-4 0-3 16,0 0-4-16,0-1 0 15,2-3 4-15,-1 0 0 16,2 0 3-16,0-1-3 16,1 3 3-16,0-1-3 15,-1 0-6-15,1 0 1 16,-1 1 2-16,2-1 2 16,1-2 8-16,-1 1-4 15,1 0 6-15,-3 0-5 16,-3-1 5-16,-2 2-18 15,-4 0 9-15,-1 2 2 16,-3-4 6-16,2 0 11 16,-2-1-1-16,1 0-5 0,0-3-4 15,-1 2 3-15,-3-1-9 16,0 4 2-16,-2-1-5 16,-1 1 1-16,0 0-5 15,-1 4-2-15,-4-3-3 16,-1 3 4-16,-2-2 1 15,-2 1-2-15,-2 0 5 16,-2 1-1-16,-1-2-3 16,-1 2-2-16,-2 0 0 15,0 0-7-15,0 0 4 0,0 0-6 16,-2 0-9 0,-46 14-92-16,1 6-177 0,-18 4-671 15</inkml:trace>
  <inkml:trace contextRef="#ctx0" brushRef="#br0" timeOffset="58746.8292">18466 7563 61 0,'0'0'98'15,"0"0"-55"-15,0 0 38 16,0 0 1-16,0 0-4 15,-18-5-16-15,14 3-4 0,1-1-6 16,0 3 13 0,1 0-2-16,2 0-4 0,0 0-12 15,0 0-1-15,0 0-4 16,0 0-18-16,0 0-18 16,0 0-6-16,0 0 0 15,0 0 10-15,2 0 19 16,5 0 13-16,4 5-3 15,3-1 2-15,2-1-2 16,3 2-2-16,2-2 1 16,4 0-8-16,2 0 1 15,6 3-8-15,2-1 9 0,2 1 1 16,3 1-4 0,4 0-8-16,-5-1-4 0,-1 2-10 15,-1-3-1 1,-3 1-3-16,-4-1 4 0,0 0 2 15,-2-2-3-15,1 0 8 16,-1 0 5-16,2-3 6 16,1 0 0-16,2 3-9 15,2-3 0-15,0 3-6 16,2-2-1-16,0 2-8 16,0-2 6-16,4 2-6 15,-4 0 1-15,-1-3-1 16,1 3 11-16,0-3-11 0,-1 0 8 15,-1 3-1 1,2-3 0-16,-1 1-1 0,4 0-6 16,-1 1 8-16,0-1-2 15,2 0 1-15,-2 1-1 16,-1-2 3-16,-1 1 2 16,-3-1 7-16,1 2-10 15,0-2 10-15,-1 0-2 16,2 0 30-16,-1 0-22 15,5 0-5-15,-3 0 5 16,2-3 0-16,1-1 2 16,3-3 12-16,-1 2-14 15,3-2-11-15,0-1 11 16,1 3 17-16,2-1-11 16,-2-1-17-16,-1 2 7 0,-4 1-9 15,-3 0 6 1,-6-3-11-16,0 2 2 0,-5 0-2 15,-2-2 1-15,-2 1 0 16,-4-1-7-16,1 0 5 16,0 1-5-16,-2 0 5 15,1 1-5-15,-1-1 0 16,3-1-1-16,0 0 8 16,0-2-7-16,2 3 6 15,2-2-5-15,-3-1-1 16,-2 0 1-16,0 3-1 15,-2-2 0-15,-1 2 0 0,-1-1 1 16,-4 2-1 0,-2 0 0-16,-1-2 5 0,-3 0 0 15,-1-2-4-15,-2-4-1 16,-2-2 0-16,1-5 0 16,-2-6 0-16,0-3 1 15,0-4-1-15,0-4 6 16,-6 1 1-16,4 0-1 15,-1 1 2-15,2 1-7 16,-2 0 5-16,0 0 2 16,0-1-3-16,-2-2-5 15,2-1 8-15,-1-2-8 16,-2-1 1-16,0 0 4 16,-5 0-6-16,3 0 8 15,-3 1-7-15,-2 0 11 0,-1 1 1 16,-3 0-1-1,0 1-10-15,-1 0 9 0,0-1 1 16,0 4-10-16,-1 2-1 16,1 4 7-16,-2 2-8 15,0 3 11-15,-1 0-5 16,-2 2 0-16,0 3 5 16,-4 1 0-16,0-1 1 15,-4 1-3-15,-2 2 0 16,-6-1-9-16,-3 3 9 15,-5 0-9-15,-6 4 0 0,-5 4 0 16,-4-1 0 0,-18 3 1-16,-16 1 0 0,-15 3-1 15,-2 0 0-15,20 8 2 16,23-1-2-16,20-3 1 16,0 2-1-16,-5 1 1 15,-13 0-7-15,-7 3 6 16,-4 2 0-16,-6-1 0 15,-15 3 0-15,10-1 0 16,13-3 9-16,8 0-9 16,17 2 0-16,-8-1 0 15,-4 3 0-15,3-3 0 16,3 1-1-16,4-2-8 16,5-1 2-16,4 1 0 15,2-1 6-15,6 2-8 0,4-5 7 16,5 2-10-16,4-2 12 15,3 0-8-15,0 1 7 16,2-2-1-16,2 1 1 16,-1 1 0-16,0 0-9 15,-1 2 9-15,0 0 1 16,0 2 0-16,2 0-1 16,2 3 0-16,-2 2-1 15,5 3-4-15,1 4 0 16,3 3-3-16,4 5 0 15,4 8 3-15,0 2 0 16,0 4 6-16,0 2 2 16,7 3-1-16,2 1-1 15,-2-2 1-15,2 3-1 0,2 1 0 16,4 0 0-16,0 2 0 16,4-2 0-16,0-2 1 15,-1-5-1-15,2-3 0 16,-5-6 0-16,1-3 1 15,-4-4 0-15,1-5-1 16,-2-2 2-16,-4-4 8 16,1-5 2-16,-2-2-4 15,-2-2-2-15,1-3 4 16,-2-2-3-16,0 2 1 16,-2-2-2-16,1-2-5 15,0-1 7-15,0 1-7 16,-2-2 0-16,1-1 0 0,-1 0 0 15,0 3 1-15,0-3-2 16,0 0-25-16,0 0-48 16,0 0-88-16,0-7-166 15,0-7-625-15</inkml:trace>
  <inkml:trace contextRef="#ctx0" brushRef="#br0" timeOffset="64453.9507">22273 6584 506 0,'0'0'86'16,"0"0"-85"-16,0 0 7 16,0 0 54-16,0 0 45 15,0 0-1-15,0 0 6 16,-27-64-28-16,27 59-16 15,0-2 10-15,0-1-4 16,-2 1 7-16,2-2-10 0,-1 0-10 16,-2 0-11-16,0-1-2 15,-2-1-4-15,-2 2-5 16,-5-2 0-16,0 0 24 16,-3 1-22-16,2 1-6 15,-5-1-6-15,0 0-4 16,2 2 8-16,-3-2-4 15,0 1-10-15,0 2 13 16,-1-3 3-16,1 3-13 16,-2-3-10-16,2 3 0 15,-4 2-6-15,3-1 0 16,-2 2 5-16,0 1 0 16,0 2-10-16,0 0 11 15,0 1-5-15,0 0-6 16,0 0 7-16,-1 0-7 0,1 0 5 15,0 0-5 1,-1 0-1-16,1 2 9 0,-1 1-2 16,-2 0-5-16,1 1-1 15,-1-1 8-15,1 2 0 16,-1-1-3-16,-1 1 1 16,1 0-6-16,0 1 1 15,1 0 5-15,1-1-6 16,0 1 0-16,-3 0 6 15,3 4-6-15,-3 0 0 0,1-1 0 16,-1 3 0 0,-1 0-1-16,1 2 2 0,-1 3-2 15,2 1 1-15,-1-1 0 16,4 2-1-16,-1 2 1 16,1 1 0-16,2 0-1 15,1 0 0 1,0 2 1-16,1 1 0 0,0-1-1 15,3-1 1-15,0 0 0 16,3 1 0-16,2-2-1 16,2 2 0-16,2-2 0 15,3 2 0-15,2 1 1 16,1 1-1-16,0 3 6 16,0 2-5-16,3 4 0 15,3 1 0-15,1 3 0 0,3 0 0 16,-2 1 0-1,1 3 0-15,1-3 0 0,1 2 0 16,0-3 0-16,2-2 2 16,2-3 3-16,1-1-5 15,-1 0 5-15,4-2 3 16,2-2-3-16,0 1 1 16,3-2-1-16,0-1 0 15,0-4-4-15,0 0 5 16,-2-5 1-16,0-3-7 15,-1-1 6-15,-3-2 5 16,0-2-5-16,-1-2 2 16,0 1-8-16,0-2 0 0,1-2 1 15,1 1 5 1,-1-1 3-16,2-1-2 0,3-4-2 16,0 0 1-16,1 0-1 15,4 0 0-15,0 0-4 16,2-2 5-16,0-4-6 15,0 2 0-15,0-1 0 16,-5-2 7-16,3 4-7 16,-6-3 0-16,1 1 0 15,-2-1 0-15,0 1 1 16,-3 0-1-16,2-2 5 16,-3 2-5-16,2 1-1 15,-1-1 2-15,-1-1-1 16,2-1 0-16,-1 0 0 15,2-2 0-15,2 1 0 16,-4 0 5-16,6-5-5 16,-2 1 7-16,0-2-1 0,-2-2 2 15,2 1 1-15,-3-2 1 16,-1-1-4-16,0 2 5 16,-2-1 0-16,-1 1-11 15,0-1 7-15,0-1-2 16,-1-2-5-16,1 4 7 15,-3-2-2-15,1-2 3 16,-3-1 1-16,1-2-1 16,-1 0-3-16,-1-2 1 15,-3 0-1-15,-1 0 0 0,-1-2 2 16,2 3-2 0,-5 0 0-16,3-1 3 0,-1 2-2 15,-2 1 2 1,-1-3-3-16,2 1-5 0,-2 0 5 15,0 1 0-15,0-1-4 16,0 1-1-16,0-1 0 16,0 2 1-16,-3 1-1 15,-2 0 0-15,-4 1 0 16,3 0 0-16,-1 0 0 16,-3 3 0-16,1-4 0 15,-1 4 0-15,-1-3-1 16,0 4 0-16,-1-2 1 15,1-1 0-15,-3 0-1 16,1 2 1-16,1-2 0 0,-2 2 0 16,0 2 0-16,3 1 0 15,0 1 0-15,-2 1 5 16,2 3-4-16,1-1 7 16,-4 1-3-16,4 1-6 15,-2 1 1-15,2 0 1 16,-1 2 5-16,-1-1-6 15,2 1 5-15,-1-1-4 16,-2 3-2-16,2 0 1 16,-2 0 0-16,3-2 6 15,1 2-1-15,-3 1-6 16,3-3 2-16,-2 3-1 16,1-3-1-16,3 3 1 0,-3-1-1 15,3 2 1-15,-2-3 0 16,3 3 0-16,-2-1-1 15,4 0 1-15,-3 1 0 16,5 1-1-16,-1-2 0 16,2 2 0-16,-2 0 0 15,3 0 0-15,0 0 0 16,-2 0 0-16,-1 0-1 16,0 0-8-16,-3 0-8 15,-4 0-16-15,-6 3-40 16,-5 9-60-16,-30 13-78 15,6-2-165-15,-4-3-707 0</inkml:trace>
  <inkml:trace contextRef="#ctx0" brushRef="#br0" timeOffset="75615.8803">18539 8640 555 0,'0'0'146'0,"0"0"-104"0,0 0-29 16,0 0 8-16,0 0 34 15,0 0 26 1,-16-5 23-16,16 2-33 0,0 3-23 16,0 0-9-16,0 0 6 15,0 0 0-15,0 0-18 16,0 0-7-16,0 0-2 15,0 0-12-15,6 3 2 16,7 4 18-16,6 0 11 16,7 3 6-16,4-1-6 15,5-1-13-15,4 2 1 16,4-3-5-16,2 2 5 16,0-1-5-16,1-3-1 15,2 1 0-15,-2-1-9 0,0 1-1 16,-1 0-7-16,1 2 5 15,-2 2 0-15,2 2 3 16,-4-2 4-16,0 3-7 16,-2-2 2-16,-1 1-1 15,-4-2 3-15,0-3-1 16,2-2 9-16,-4-1 1 16,0-1-1-16,1-3-1 15,-3 0 1-15,2 0 0 16,-2 0-6-16,2 0-6 15,2 0 1-15,-3-1-7 16,3-2 0-16,-1 2 8 16,-1-1-2-16,-1 2-5 0,0-1 8 15,-1-1 0-15,0 0 0 16,2-1-1-16,-1 0 0 16,3 0 3-1,0 0 2-15,-2 2-5 0,0-1-7 16,-1 2 4-16,-2-1-5 15,-1 0 8-15,-1-2-3 16,-1 0 4-16,1 0 10 16,-1-1-5-16,-3 0-6 15,4-2 2-15,-3 0 0 16,-1 1-4-16,2-3 2 16,-1 1-2-16,2-1-1 0,-1-1-5 15,1 0 7-15,0-1 3 16,-3 0 1-16,0 1 1 15,1-3 5-15,-1 2 1 16,-3 1-4-16,2-1-2 16,-3 4-7-16,1-3 0 15,-3 2 3-15,1 0-2 16,0-1 1-16,0-1-2 16,0 1 0-16,-1-1-5 15,0 1 0-15,-1-1 0 16,0 1 0-16,-2-2 6 15,0 1-5-15,0 0-1 16,0-1 5-16,-1 0-5 16,0 0 1-16,-1 1 4 15,1-4-5-15,0 2 1 0,2 2 5 16,-2-2-1-16,-1-1-3 16,-1 1 6-16,0 0-8 15,1-3 7-15,-2-2-1 16,-1-2-5-16,-1-1 4 15,-2-1-5-15,1-4 7 16,-2 2-6-16,-3-1-1 16,0 0 5-16,-2 2-5 15,-1 0 10-15,2 2-4 16,-2-1 5-16,0 0-3 16,0 0 3-16,0 1-2 15,0-3 3-15,-2 1 1 16,-4 0-1-16,-4 0-2 15,-1 0-2-15,-2-1 1 16,-2 0-1-16,-1 2-2 0,-1 1-1 16,0-1 0-16,0 4 0 15,-2-1 0-15,2 0-5 16,-2 0 0-16,0 3 0 16,2-3 6-16,-2 3-6 15,2 1 0-15,0 2 1 16,-1 0-1-16,1 2 0 15,-4-1 0-15,-1 0 1 16,0 2-2-16,-1-1 1 16,-2 0 0-16,-2 1-1 15,0-1 1-15,0-1 0 0,2 2 0 16,-1-1-1 0,1 1 7-16,-1 0-7 0,-2 0 0 15,-1 1 0-15,-4 0 0 16,-3 1 0-16,-6 2 0 15,-3 0 0-15,0 1 1 16,1 0 0-16,4 2 0 16,4-3-1-16,3 4 0 15,6-3 1-15,-1 3-1 16,-1 0 1-16,1 0-1 16,-3 0 0-16,-4 0 0 15,-3 0 0-15,-3 0 0 0,-3 3 0 16,2 1 0-1,0 0-2-15,3-1 2 0,-1 0-1 16,4-1-1-16,0-1 2 16,4 1 0-16,-1 0-1 15,3-1 1-15,2 1 0 16,-2-1 5-16,0 2-5 16,-1-2-1-16,-4 0 1 15,-2 1-1-15,0-2 2 16,1 1 0-16,0 1 0 15,0-2-1-15,2 1 1 16,3 0 0-16,-2-1-1 16,6 2 1-16,0-2-1 15,1 2 1-15,2-2-1 16,0 5 0-16,2-4 0 0,0 4 0 16,-1-2-1-16,-1 4 1 15,-1-2 0-15,-1 3 0 16,-6 0 0-16,-1 1 0 15,-3 3 0-15,-2 0 0 16,-1 1 0-16,-1 1 0 16,5 2-5-16,-1-2 5 15,3-1 0-15,0 1 1 16,5-2-1-16,1 1 1 16,2-1-1-16,-1 2 0 15,4 0-4-15,-4-1 4 16,4-1 0-16,0 2 0 15,2-1 0-15,-1 2 0 16,1-1-1-16,-2 1 0 16,2 0 1-16,-3 2 0 0,4-1-1 15,-2-1 0-15,5 1 0 16,2-1 0-16,1 1 0 16,5-1-7-16,1 2 7 15,0 2 0-15,5 1-9 16,0 4 8-16,2 1 2 15,0 1-1-15,0 3-1 16,8 0 1-16,2 0 1 16,5 0 0-16,-1-3 8 15,2 1 2-15,-1-2-9 0,2 1 10 16,2-4-5-16,2 1 0 16,-1-3-5-16,3 0 8 15,1-3 3-15,3-1 6 16,-1-3-6-16,4-3 1 15,0-1-2-15,0-2-1 16,0-1 2-16,0-2 3 16,-4-1 0-16,1-2 0 15,-1-1-2-15,-5 0 2 16,-1 0 3-16,1 0 1 16,-4-4-7-16,1 0-1 15,-3-1-5-15,-2 1-5 16,-4 2 5-16,-3 0-5 15,-4 1-1-15,1 1-1 16,-3 0-12-16,0 1-84 0,-10 33-82 16,-7 0-104-16,-11 2-572 15</inkml:trace>
  <inkml:trace contextRef="#ctx0" brushRef="#br0" timeOffset="81118.0155">17581 7874 388 0,'0'0'217'0,"0"0"-141"0,0 0-25 16,0 0 45-16,0 0 27 16,0 0 32-16,-23-25-31 15,17 19-14-15,-3-1-9 16,-2 1-11-16,-2-3-10 15,-7-1-3-15,-1 1-9 16,-4-3-3-16,-4 3-13 16,-3-3-15-16,-2 3 6 15,-3 1-11-15,1 0-4 16,-1 4-7-16,1 1 0 0,1 1-5 16,3 2 2-1,-1 0-11-15,-2 0 3 16,1 0 4-16,-2 3-13 15,-2 4 0-15,2 2 0 0,-1 1 0 16,2 1 9-16,0 2-4 16,3 1-6-16,-1 1 0 15,2 1 0-15,-1 4 1 16,-1-3 0-16,3 3-1 16,0 1 1-16,2 0-1 15,2-1 0-15,0 0 0 16,3 2-1-16,2-1-5 15,1 4 5-15,1 0 1 16,2 3-1-16,1 0 0 16,1 2 0-16,0 4 1 0,3-1 0 15,2 2 0-15,4 5 9 16,3 0-9-16,3 3 6 16,0 3-5-16,9 0 12 15,10 2 10-15,7-2 3 16,3-1-1-16,9 0-7 15,4-4 4-15,5-4-3 16,5-4 4-16,3-7-4 16,8-6 7-16,-2-5 0 15,3-8-4-15,-2-5-7 16,-6-2 6-16,-5-2-2 16,-3-14-3-16,-6-2 1 0,-5-7-9 15,0-1 4 1,-3-5-11-16,-2-2 6 0,-2-2-6 15,-2-2 5-15,-1-2-5 16,-6-1 13-16,-1-1-7 16,-2-2 2-16,-6-6-3 15,-4 0 4-15,-3-1-1 16,-5-4-8-16,0 3 5 16,0 0-5-16,-3 3 5 15,-5 4-5-15,-3 4 7 16,0 6 3-16,-1 4-2 15,-2 3 6-15,0 4 6 16,-1 3-4-16,0 0-9 16,-3 2 1-16,1-1 2 15,-2 3-5-15,2 4 1 0,0 1 5 16,1 2 0-16,-1 2-11 16,-3 2-1-16,-1 0 0 15,-6 2-6-15,-5 3 4 16,-3 0-17-16,-10 0-8 15,-3 5-21-15,-5 7-23 16,-5 5-36-16,-4 4-67 16,-28 22-76-16,14-6-302 15,7 1-262-15</inkml:trace>
  <inkml:trace contextRef="#ctx0" brushRef="#br0" timeOffset="88473.6948">22777 7928 606 0,'0'0'144'0,"0"0"-77"16,0 0 64-16,0 0 27 15,0 0-19-15,0 0-29 16,-38-33 3-16,28 23-20 0,-2 2-17 15,-1-1-13-15,-2 1-4 16,-1-2-6-16,-1 3 1 16,-2 0-16-16,-1 0-3 15,-2-1-19-15,-1 3 11 16,-1-1 1-16,-1-1-10 16,0 1 0-16,-1 1-3 15,-2-1-14-15,2 1 5 16,1-1 5-16,2 0 3 15,1 2-1-15,2 0-1 16,-1 1-6-16,1 0 4 16,-2 0-9-16,0 0 13 15,-2-2-3-15,1 2-10 0,0-1 13 16,-1-1-5 0,0 1 1-16,1 0-9 0,-2 0 10 15,1-1-4-15,2 3-5 16,1-3 18-16,0 3-12 15,0-1 0-15,-1 2-6 16,-1 1-1-16,-2 0 0 16,-2 0 5-16,1 0-6 15,0 0 1-15,1 0 0 16,1 0 0-16,1 0 7 16,0 0-8-16,-1 0 0 15,1 2 1-15,-1 2 0 16,1 1-1-16,0 0 1 15,1-2-1-15,2 1 0 16,1 0 0-16,1 2 0 0,2-1-1 16,1-1 1-16,-3 1 0 15,3 0 0-15,-1-1 0 16,2-1 0-16,1 2 0 16,2-2 0-16,4 0 0 15,-2 0 0-15,3-1 1 16,2-1-1-16,1-1 1 15,1 1-1-15,2-1 0 16,0 0 0-16,0 0 0 16,0 0-1-16,0 0 1 15,0 0-1-15,0 0 1 16,0 0 1-16,0 0-1 16,0 0 2-16,0 0-1 0,0 0-1 15,0 0 1-15,0 0-1 16,0 0 0-16,0 0-9 15,0 0-1-15,0 0-5 16,0 0-1-16,0 0-6 16,0 0 10-16,0 0 3 15,0 0 9-15,0 0-1 16,0 0 1-16,0 0-2 16,0 0 1-16,0 0 1 15,0 0-1-15,0 0-5 16,0 0 4-16,0 0 1 15,2 0 0-15,-2 0 1 16,0 0-1-16,0 0 1 16,0 0 0-16,0 0 0 0,0 0-1 15,0 0 1-15,0 0-1 16,0 0 0-16,1 0-1 16,1 0 1-16,2 0-9 15,4 4 3-15,3 3 7 16,3 2 0-16,4-1 0 15,0 2 0-15,3 0 0 16,-1 2 1-16,2-2 0 16,1 1 0-16,-1-1-1 15,1 2 0-15,-4 1-6 16,1-1 5-16,-3 3 0 16,2-1-5-16,-3 2 4 15,-1 1 1-15,0-3 1 0,-2 3-1 16,0 1 0-16,1-1 0 15,-2-2 1-15,0 2-1 16,-3-2-2-16,-3 1-3 16,0 0 5-16,-2-2-5 15,-2-1-1-15,-2 3-11 16,0-2-23-16,0 1 11 16,-5 0 8-16,-2 0 16 15,-1 1 6-15,-1-1 2 16,-1 1 3-16,3-2-4 15,-3 0-1-15,0-2 0 0,3 2 1 16,-1-3 0 0,2 0 0-16,2-1-1 0,-2-1 0 15,4 1 0-15,1 0 0 16,1 0-1-16,0-1-6 16,0 4 6-16,0 1-1 15,1 1 1-15,8 2 1 16,2 0 0-16,1 4 1 15,0-1-1-15,3 0 1 16,1 2 0-16,-1-3-1 16,0 0 1-16,3 0 0 15,0-2-1-15,-1-1 1 16,0-1 0-16,2-2-1 16,-2-2 1-16,2 0 0 0,0 0-1 15,-3-3 7 1,3-1-1-16,-4-3 9 0,1 0-2 15,1-1 3-15,0-1-1 16,1-2-2-16,3 0 0 16,0 0-1-16,1 0-3 15,1-2-8-15,-1-2 1 16,-2-1 4-16,0 2-6 16,-2 0 1-16,-3-2 2 15,0 2-2-15,-1-2 0 16,-3 1 0-16,2-1 1 15,-2-1-1-15,0 2 5 16,-1-1-5-16,-1 0-1 16,-1 2 0-16,-2-2 1 15,0 2 1-15,0-1-1 0,2-1 0 16,-2 0 0-16,2 0 0 16,0-1 0-16,2 1-1 15,-2-1 0-15,0 0 0 16,2 1 1-16,0-3 0 15,-1 2 0-15,2 1-1 16,-2-1 1-16,0 2-1 16,3-1 1-16,-3-2 6 15,0 2-1-15,0 1 2 16,1-2-1-16,0 0-6 16,-1 0 8-16,1-1-8 15,0 0 7-15,0-1-2 16,1 1 0-16,-2 0 1 0,2 1-6 15,-3-1 10-15,2 1-5 16,-3-3 1-16,2 2 2 16,-2-2-8-16,1 0 1 15,-1-1 5-15,2-2 1 16,-1-2-2-16,-2 0 1 16,0 0 0-16,0-1 2 15,-1-1 0-15,-2-1-1 16,0 0 3-16,1 0-2 15,-4-1 2-15,3-2-5 16,-3 0 7-16,0 1-4 16,0-1 3-16,0-1-5 15,0 2 2-15,0-1-3 0,0 3 4 16,-3 0 4 0,1 0-1-16,-3 3-4 0,1-1-2 15,-2 0 1-15,0 1 4 16,2 0-5-16,-2-1 3 15,-1 1-9-15,1 2 7 16,-1 0-1-16,3 2-5 16,1 2 5-16,-2 0 4 15,0 1-4-15,0 0-5 16,2 0 4-16,-1 0-4 16,-1 2 7-16,1-1 0 15,-3 0-3-15,0 0 0 0,0-2 0 16,-1 0 3-1,-2 0-3-15,-4-3 0 0,4 2-6 16,-2 1 1-16,2 1 4 16,0 1-2-16,0 2-2 15,1-1 8-15,2 3-3 16,-1 0-6-16,1-1 2 16,1-1-2-16,1 1 2 15,-1 2-2-15,2-1 0 16,-1 2-1-16,-3 0-25 15,2 0-25-15,-5 0-56 16,-14 6-93-16,2 4-107 16,-5 0-604-16</inkml:trace>
  <inkml:trace contextRef="#ctx0" brushRef="#br0" timeOffset="92146.0875">6886 6829 819 0,'0'0'148'0,"0"0"-21"15,0 0-42-15,0 0-61 16,0 0-24-16,0 0-16 16,0 0 14-16,56 0-6 0,4 0-2 15,31 0-29-15,34-1-123 16,-15-5-97-16,-16 1-400 16</inkml:trace>
  <inkml:trace contextRef="#ctx0" brushRef="#br0" timeOffset="92335.4512">8624 6821 963 0,'0'0'90'0,"0"0"-58"16,0 0-9-16,0 0 6 16,0 0 1-16,0 0-7 15,86 79-4-15,-62-62-9 0,5 2-10 16,13 4-63-16,33 17-92 15,-10-6-99-15,-5-2-297 0</inkml:trace>
  <inkml:trace contextRef="#ctx0" brushRef="#br0" timeOffset="92506.9544">9432 7628 738 0,'0'0'117'15,"0"0"-44"-15,0 0 32 16,0 0-38-16,-32 79-33 16,17-58-28-16,-6 5-6 15,-16 19-129-15,6-5-141 0,-2-2-334 0</inkml:trace>
  <inkml:trace contextRef="#ctx0" brushRef="#br0" timeOffset="92680.5538">9008 8475 578 0,'0'0'91'16,"0"0"-45"-16,40 76 54 15,-17-51 10-15,0-3-24 16,6-5-32-16,4-2-44 16,6-1-10-16,5-1-30 15,28 8-105-15,-11-4-113 16,-4-2-306-16</inkml:trace>
  <inkml:trace contextRef="#ctx0" brushRef="#br0" timeOffset="92838.8125">10182 9029 1016 0,'0'0'149'15,"0"0"-104"-15,98 41 30 16,-50-22-27-16,0 3-48 15,27 16-60-15,-14-2-50 16,-4-3-293-16</inkml:trace>
  <inkml:trace contextRef="#ctx0" brushRef="#br0" timeOffset="93023.2604">11093 10278 958 0,'0'0'132'0,"0"0"-116"15,5 106-16-15,-1-58-117 16,2 18 63-16,0-13-73 16,-2-5-415-16</inkml:trace>
  <inkml:trace contextRef="#ctx0" brushRef="#br0" timeOffset="93174.8024">10925 11408 810 0,'0'0'0'0,"-112"45"-267"16</inkml:trace>
  <inkml:trace contextRef="#ctx0" brushRef="#br0" timeOffset="93374.5444">9643 11330 933 0,'0'0'184'15,"0"0"-123"-15,-49-95-37 16,23 49-21-16,-5-6-3 16,-35-32-101-16,7 10-103 15,-7 3-325-15</inkml:trace>
  <inkml:trace contextRef="#ctx0" brushRef="#br0" timeOffset="93514.7476">8310 9772 760 0,'0'0'104'15,"-81"-104"-104"-15,34 38-118 16,2-1-56-16</inkml:trace>
  <inkml:trace contextRef="#ctx0" brushRef="#br0" timeOffset="93708.3693">7459 8869 816 0,'0'0'112'16,"0"0"-111"-16,0 0 9 15,-93-38-10-15,61 18-27 0,-3-3-53 16,-5-7-28-16,-34-13-64 15,10 6-70-15,1 6-52 0</inkml:trace>
  <inkml:trace contextRef="#ctx0" brushRef="#br0" timeOffset="93889.4316">6593 8588 339 0,'0'0'210'0,"0"0"-129"15,0 0 10-15,-93-81 9 16,68 46-40-16,1-5-51 0,2-2-9 15,-2-3 0 1,2 0-18-16,-2 2-22 0,0 1-53 16,0 5-21-16,0 5 2 15,-11-2-37-15,5 9-1 16,3 3-64-16</inkml:trace>
  <inkml:trace contextRef="#ctx0" brushRef="#br0" timeOffset="94155.599">6550 7009 692 0,'0'0'103'0,"0"0"11"16,0 0 6-16,0 0-51 15,0 0-47-15,0 0-22 16,0 0-48-16,46 0-148 16,-26 0-490-16</inkml:trace>
  <inkml:trace contextRef="#ctx0" brushRef="#br0" timeOffset="95035.5059">10963 8511 720 0,'0'0'244'15,"0"0"48"-15,0 0-38 16,0 0-41-16,0 0-7 16,0 0-46-16,-56 13-51 15,56-13-35-15,9 0-21 16,16 0-25-16,12-4 20 15,17-9-1-15,7-4-17 16,8-5-15-16,-2-1-1 16,-1 0-3-16,-6 3-10 15,-10 3-1-15,-9 5 0 16,-13 7-53-16,-14 5-82 0,-14 13-86 16,-7 8-106-16,-15 2-332 15</inkml:trace>
  <inkml:trace contextRef="#ctx0" brushRef="#br0" timeOffset="95217.1964">11102 8739 1048 0,'0'0'221'0,"0"0"-115"16,0 0 61-16,0 0-2 16,0 0-25-16,87-15-68 15,-44-6-34-15,8-4-15 16,-1-4-14-16,0-2-9 0,-3-2-85 15,2-15-127-15,-13 10-275 16,-12 0-656-16</inkml:trace>
  <inkml:trace contextRef="#ctx0" brushRef="#br0" timeOffset="95546.2107">11303 8107 1048 0,'0'0'505'0,"0"0"-306"16,0 0-55-16,0 0-94 16,0 0 103-16,0 0-4 15,111 84-22-15,-46-56-53 0,4 0-19 16,1 2-16-16,-2-1-11 16,-9-2-12-16,-8 4-1 15,-5-2-6-15,-13 0-8 16,-12-2 5-16,-10 2-3 15,-11 0 9-15,-3 4 24 16,-22 2-2-16,-8 3-6 16,-8 1 8-16,-6 4-15 15,-3-2-9-15,-1 0-6 16,2-2 0-16,3 0-6 16,5-4 0-16,5 12-93 15,10-8-140-15,6-8-435 0</inkml:trace>
  <inkml:trace contextRef="#ctx0" brushRef="#br0" timeOffset="97183.9544">1953 10664 546 0,'0'0'84'0,"0"0"-58"15,-87 37-17-15,59-23-9 16,9 1 1-16,5-1-1 16,2 2 0-16,5 3-38 15,-4 28-64-15,2-5-79 16,-4 4-106-16</inkml:trace>
  <inkml:trace contextRef="#ctx0" brushRef="#br0" timeOffset="97311.2707">1981 12196 385 0,'0'0'0'16,"139"103"-72"-16,-70-56-165 0</inkml:trace>
  <inkml:trace contextRef="#ctx0" brushRef="#br0" timeOffset="97710.5081">5120 14629 86 0,'0'0'0'0</inkml:trace>
  <inkml:trace contextRef="#ctx0" brushRef="#br0" timeOffset="97889.3944">5376 13684 719 0,'0'0'112'0,"0"0"-112"15,-101-122-47-15,29 18 2 0,11 12-78 16,-5-3-158-16</inkml:trace>
  <inkml:trace contextRef="#ctx0" brushRef="#br0" timeOffset="98041.9282">3741 11415 223 0,'0'0'0'0</inkml:trace>
  <inkml:trace contextRef="#ctx0" brushRef="#br0" timeOffset="98258.9859">3325 11157 781 0,'0'0'109'15,"0"0"-78"-15,0 0-8 16,0 0 1-16,0 0-16 16,0 0-7-16,0 0-1 15,-86 39-66-15,70-23-67 16,0 1-183-16</inkml:trace>
  <inkml:trace contextRef="#ctx0" brushRef="#br0" timeOffset="98421.0867">3222 11262 709 0,'0'0'141'16,"0"0"-141"-16,0 0-13 16,0 0-30-16,0 0-35 15,0 0-59-15,0 0-230 0</inkml:trace>
  <inkml:trace contextRef="#ctx0" brushRef="#br0" timeOffset="103635.4777">14003 10558 1696 0,'0'0'247'0,"0"0"-247"16,0 0-82-16,102-39 61 15,-32 9 21-15,27-12 22 16,15-5-3-16,-10 4-9 16,-21 10-10-16,-26 11-67 15,-6 7-95-15,-8 2-129 16,-8 4-104-16</inkml:trace>
  <inkml:trace contextRef="#ctx0" brushRef="#br0" timeOffset="103822.5755">13997 10764 1543 0,'0'0'252'0,"0"0"-218"16,0 0-34-16,0 0-83 15,0 0 68-15,144-26-4 16,-22-26-32-16,-15 4-147 15,-17 4-302-15</inkml:trace>
  <inkml:trace contextRef="#ctx0" brushRef="#br0" timeOffset="115921.4842">18087 9448 540 0,'0'0'137'0,"0"0"-23"0,0 0-5 16,0 0-14-16,0 0-4 16,-4-1 10-16,4 9-14 15,0 9 9-15,0 10 16 16,0 9-6-16,0 7-23 15,3 8-4-15,3 16 2 16,3 14-26-16,0-2 5 16,-2-7-10-16,0-10-14 15,-4-12-1-15,1 5-2 16,3 4-13-16,-1-3 2 16,1-6-4-16,1-2-11 0,-2-1-6 15,0-4 7 1,0-2 1-16,-3-4-1 0,0-3-7 15,-1-8 0-15,0-3 1 16,-2-7 4-16,0-6-6 16,0-5 1-16,0-2 1 15,0-2-2-15,1 1 0 16,1-2-1-16,-1 3-14 16,4 0 2-16,4 5 3 15,3 0 1-15,4 3 2 16,5 0 5-16,6 3 2 15,6-1 13-15,5 1-7 16,12 1 0-16,6 0 0 16,18 2 10-16,20 2-7 15,22 2 12-15,6-1-9 16,-1-5-2-16,-6-2 0 0,-11-3 1 16,2-3 2-16,-3-4 3 15,-4 0 2-15,-4-3 3 16,2 0-5-16,-3-10 14 15,6 0-7-15,0 4 0 16,-4 3-8-16,-1 3 5 16,-4 0-11-16,-2 0 3 15,1 0 0-15,0 0-2 16,-15 0 8-16,-14 3-3 16,-15 0-7-16,-5-2-7 15,11 1 11-15,8 1-6 16,10-3 0-16,0 2 4 0,2 0-4 15,2-1-4-15,-1-1 5 16,2 0-6-16,10 0 0 16,12 0-1-16,-9-1 1 15,-12-6 0-15,-9 1 1 16,-13 0-1-16,9 1 0 16,4-3 0-16,-6 3 0 15,-1-1 0-15,-5-1-1 16,-2 2 1-16,0 1 0 15,-3-1 5-15,-1 4-6 16,-1 0 7-16,-5-1-5 16,1 2-1-16,-1 0 7 0,-4 0-7 15,0 0 1-15,-2 0-1 16,-5 0 7-16,1-2-7 16,-3-2 0-16,-5-1 6 15,-2 1-6-15,-1-4 5 16,-1-1-4-16,-1-3-1 15,1-1 0-15,1-1 0 16,-2 1 0-16,2-1-1 16,0-1 1-16,2-1 0 15,-3-1-1-15,2-1 1 16,1-4-1-16,-1-4 0 16,-1-5 1-16,4-8 0 15,-2-5 0-15,-2-10 0 0,2-5-1 16,-3-14 0-1,-1-14 0-15,0-16-1 0,-5-3 0 16,-6 7 0-16,-4 11 0 16,-5 22-5-16,0 12 6 15,0 11-1-15,0 0 1 16,0-3 0-16,0-5 1 16,0-1 0-16,-1 7 1 15,-3 8-2-15,1 10 0 16,-3 6 1-16,4 6 0 15,-2 1 0-15,-1 3 0 16,-1 0-1-16,-2 2-1 16,-2-3 0-16,0 2-5 15,-6-1 5-15,-5-2-5 16,-5 1 4-16,-7-1 1 0,-5 1-1 16,-7 3 1-16,-7-2-7 15,-5 3 8-15,-5 0 0 16,-6 1-1-16,-2 0 1 15,-16 1 0-15,-18 0 1 16,-17 3-1-16,-6 1-1 16,9 2 1-16,9 0 0 15,9 0-8-15,0 0 8 16,-3 0 0-16,-3 5 0 16,2 4 0-16,-5-2 0 15,0 1 0-15,-4 1 0 16,-1-1-1-16,0 2-4 15,2 1-7-15,-2 1 4 0,0-2 7 16,3-1-6-16,1-1 6 16,1 0 1-1,3-4-1-15,-1-2 0 0,4-1 1 16,1 0 0-16,6-1-11 16,4 0 6-16,3 0 5 15,4 0 0-15,-5 0-6 16,2 0 6-16,12-1 0 15,14 1 0-15,11 0-1 16,6 0 0-16,-10 0 1 16,-5 2 0-16,-7 6 0 15,3-1 0-15,1 0-2 0,5 0 1 16,1 1-1-16,2-1 2 16,0 1-6-16,1-2 6 15,-2 2 0-15,-3-1 0 16,3 2 0-16,-1-3 1 15,4 3-1-15,0-3 0 16,0 2 1-16,2 0-1 16,3-4 2-16,0 1-1 15,6 0 8-15,3 0-9 16,3-3 0-16,6 1 0 16,8-1 1-16,3 1 0 15,6-3 5-15,6 0-4 16,2 0-1-16,4 0 9 15,1 0-2-15,0 0 0 16,0 0-7-16,0 0 0 0,0 0-1 16,0 0-1-16,0 0-8 15,0 0-2-15,0 7-63 16,0 3-97-16,4 4 23 16,9 4-69-16,5 2-269 15,-1-5-104-15,-7-5-187 0</inkml:trace>
  <inkml:trace contextRef="#ctx0" brushRef="#br0" timeOffset="116053.4483">17893 9439 867 0,'0'0'159'16,"0"0"-75"-16,0 0-68 0,0 0-16 15,0 0-169-15,0 0-495 16</inkml:trace>
  <inkml:trace contextRef="#ctx0" brushRef="#br0" timeOffset="119484.7494">22499 9465 93 0,'0'0'150'16,"0"0"-73"-16,0 0 11 15,0 0-2-15,0 0-17 16,0 0-14-16,-15-71-11 16,5 62 7-16,-3 2 21 15,-1 1-8-15,-5-1-38 16,1 2 33-16,-5-2-7 15,0 3-28-15,-1-2-3 16,1-1 15-16,-2 4-9 0,0-1-18 16,-2 1-8-1,-3 1-1-15,-3 2 1 0,-3 0-1 16,-3 0-44-16,-2 10 7 16,0 3 29-16,-3 1-27 15,4 5-24-15,-2 1 36 16,-1 6-34-16,1 1-25 15,3 4-38-15,0 0 86 16,6 4 13-16,5-1-124 16,7 1 78-16,3 2 53 15,6 1 14-15,8 0 0 16,1 2 2-16,3 5-2 16,0-1 1-16,12 3 0 15,-2 1 1-15,5 2-1 16,-1-2 11-16,0 1-2 0,1-3-3 15,-1 1-6-15,2-3-1 16,2-4 2-16,0-2-1 16,3-4 41-16,3-5 5 15,1 0 14-15,1-6-15 16,2-1-10-16,2-3-10 16,0-3-4-16,1-3-11 15,0-4 1-15,1-2 11 16,3-7-9-16,1 0 4 15,0 0-4-15,1-8-2 16,0-6-4-16,2-3 0 16,-3-3 20-16,-2-1 9 0,1 0 7 15,-4-3 3-15,-3 2 0 16,0-4-8-16,-2 1 2 16,-1-2-1-16,-2 1 12 15,1-3-7-15,-2 0-13 16,-1 1-3-16,-2-2-3 15,1 1-8-15,-4-2-10 16,-1-1-2-16,2 0-6 16,-1 1 2-16,-3-2-2 15,1 0 0-15,-2 2 0 16,-1 0 1-16,-2 3 1 16,-1 0 15-16,-4 1 11 15,-2 4 8-15,-2 0 11 0,0 1 9 16,0 0-9-1,0-1-8-15,-8 1-1 0,-2 2 1 16,-2-1-10-16,-1 1-2 16,0 1 17-16,0 2-14 15,0-2-6-15,-4 2-7 16,2 2 11-16,-2-4 1 16,0 2-7-16,-4-2 9 15,-1 4-12-15,-2 1-4 16,0 1-2-16,-3 4-6 15,-4 1-5-15,-2 4-2 16,-10 4-41-16,-45 12-44 16,9 9-213-16,-9 5-538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54:27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20209 4600 23 0,'0'0'220'16,"0"0"-127"-16,0 0-26 16,0 0 45-16,0 0 1 15,0 0 7-15,-24-7-9 16,22 7-10-16,2-1-7 0,0-1-19 16,0 2-7-16,0-1-4 15,0 1-9-15,0 0-7 16,0 0-12-16,7 0-19 15,5 0-9-15,9 0 0 16,6 0 5-16,9 4 9 16,6 2 13-16,7-2 9 15,5-1-7-15,8-3 9 16,4 0-9-16,4 0-6 16,0 0 1-16,1-3-6 15,0-4-4-15,-4 4 0 16,0 2 2-16,-3 1 2 15,-6 0-10-15,-2 0 6 16,-6 4-3-16,-6 7-1 16,-7-1-17-16,-3 0 12 0,-6-2-6 15,-4 0-5 1,-1-2-1-16,-6 0-1 0,-5-1 0 16,-12 6-114-16,0-3-234 15,-13-1-322-15</inkml:trace>
  <inkml:trace contextRef="#ctx0" brushRef="#br0" timeOffset="797.055">18503 5406 575 0,'0'0'117'0,"0"0"-55"16,0 0-33-16,0 0 49 16,0 0 24-16,0 0-11 15,0 0-8-15,30 0-9 16,-11 1-18-16,4 3-8 16,5 1 1-16,5 0 15 15,7 2-13-15,4 1 1 16,6 0-5-16,4 1-2 0,7 3 4 15,3-1-5-15,14 2 7 16,19 1 6-16,22-1-9 16,8-4-7-16,-6-2-11 15,-11-1 1-15,-11-2 5 16,-3 4-7-16,-15-1 4 16,-17-2-5-16,-13 1-5 15,-8 0-11-15,8 1 1 16,6 0-7-16,5 0-5 15,-2-2 9-15,-3-5-8 16,1 0 4-16,-2 0 4 16,-2 0 2-16,1 0 3 15,-2-4-7-15,-7 1 0 16,-9 1-8-16,-7 2 0 0,-11 0 0 16,-2 0 0-16,-8 0 0 15,-4 0 0-15,0 0 0 16,-5 0-7-16,0 7-68 15,-18 7-103-15,-7-2-89 16,-13 1-393-16</inkml:trace>
  <inkml:trace contextRef="#ctx0" brushRef="#br0" timeOffset="7876.2659">12355 6341 339 0,'0'0'164'0,"0"0"-1"15,0 0 0-15,0 0 2 16,0 0-12-16,-7-5-14 0,7 5-23 15,0 0-40 1,0 0-41-16,10 10-27 0,6 7 35 16,11 6 42-16,6 5-9 15,6 3 3-15,7 2-6 16,5 1-16-16,3 0-4 16,2 1-2-16,-1-1-5 15,-1-1-20-15,-8-5-7 16,-3-2-4-16,-7-4-2 15,-6-4-7-15,-6-3 2 16,-7-5-7-16,-6-3 0 16,-6-2 1-16,1-4-1 15,-6 1 0-15,0-2 6 16,0 0-7-16,0 0-68 0,0 0-70 16,-24 0-109-16,-1 1-351 15,-3-1-370-15</inkml:trace>
  <inkml:trace contextRef="#ctx0" brushRef="#br0" timeOffset="8133.1974">12749 6909 886 0,'0'0'195'15,"0"0"-155"-15,0 0 18 16,0 0 91-16,0 0 46 15,0 0-44-15,0 0-25 0,71 36-28 16,-48-33-38-16,-2-2-16 16,1-1-18-16,-1 0-11 15,-2 0-8-15,1-5-7 16,-4-6 0-16,2-5-45 16,-3-4-57-16,-3-14-84 15,-5 6-151-15,-2 1-224 0</inkml:trace>
  <inkml:trace contextRef="#ctx0" brushRef="#br0" timeOffset="8328.1115">12929 6710 188 0,'0'0'770'0,"0"0"-566"0,0 0-38 16,0 0-76-16,0 0 28 15,0 0 48-15,0 0-43 16,50 86-38-16,-25-58-39 15,2-2-28-15,-1-1-16 16,-2-1-2-16,-4-4-33 16,-7-1-107-16,-5-4-246 15,-8-10-445-15</inkml:trace>
  <inkml:trace contextRef="#ctx0" brushRef="#br0" timeOffset="8988.9732">12308 6453 778 0,'0'0'261'0,"0"0"42"16,0 0-66-16,0 0-51 16,0 0-37-16,0 0-49 15,0 0-49-15,-14 0-34 16,14 3-17-16,0 7-1 16,0 0-6-16,3 6 7 15,3 0 0-15,-1-2 0 16,2 0 0-16,-1-4 2 15,-3-3-2-15,1-2 0 16,-3-4-2-16,1-1 2 0,-2 0-8 16,0-3 8-16,0-12 40 15,0-6-3-15,0-6-17 16,0-2 5-16,-3-2-5 16,1 2 8-16,2 4 1 15,0 4-1-15,0 4-1 16,8 6-14-16,4 1-2 15,4 3-10-15,4 1 7 16,5 3-7-16,7 3 9 16,2 0-4-16,6 0-5 15,-1 0-1-15,1 0-1 16,0 7 1-16,-12 6-68 16,-9-3-215-16,-19-3-1117 0</inkml:trace>
  <inkml:trace contextRef="#ctx0" brushRef="#br0" timeOffset="34021.2841">19442 10556 515 0,'0'0'124'0,"0"0"-70"0,0 0 18 16,0 0 48-16,0 0-3 15,0 0-19-15,-7-11-31 16,7 11-27-16,0 0-15 15,0 0-11-15,0 0-2 16,0 0 20-16,0 0-15 16,7 0 8-16,3 8 34 15,5 4 2-15,0 1-10 16,6-1-7-16,-1-1-9 0,3-1 10 16,2 0-2-16,4-2-5 15,1 1-7-15,-1-2-2 16,1 0 5-16,-2 1-8 15,1-1-4-15,-2 0-4 16,-2 0 1-16,2-2-3 16,-5 1-6-16,2 0 2 15,0-1-2-15,1-1-1 16,3-1 4-16,2 0-1 16,3-2 4-16,2 0 3 15,2-1-6-15,-1 0 6 16,5 3-5-16,-3-3 0 0,-2 0-1 15,-2 0-3 1,0 0 5-16,-1 0-3 0,-1 0-3 16,0 0 2-1,0 0 0-15,-3-4 3 0,4 1-3 16,-3-1-1-16,-3 0 6 16,1 0-4-16,1-1 4 15,-5 0-1-15,1 1 3 16,-3 0-5-16,-4-1-1 15,3 0 1-15,-2 1 4 16,-2-3-3-16,2 1-2 16,-1-1 2-16,1-1 2 15,1 1 2-15,-1-2 1 0,2-2-3 16,-2 0-2-16,-1-1 2 16,0-2-4-16,-1 1 4 15,0-3-2-15,-1 2-1 16,1-3-1-16,1 0-2 15,-3-3-1-15,3 1 0 16,-3-3-3-16,0-1 4 16,0-5-4-16,-1 2-4 15,-2-4 7-15,1-1-8 16,-3 2 5-16,-1-1-5 16,-1 2-1-16,-4-1 6 15,-1 3-6-15,-3-1 1 16,0-2 6-16,0-1-6 15,-7-1 0-15,-1-2-1 16,-4 3 0-16,2-2 0 0,-2 2 0 16,-3 1 1-16,1 1 6 15,-2-2 2-15,-1 2-3 16,0 0 0-16,0 5-5 16,-2 0 8-16,1 3 1 15,-2-1-1-15,-2 4-3 16,0 0-5-16,-1 0 0 15,-2 1 8-15,0 3-8 16,-1-2 0-16,-2 6 0 16,0-2-1-16,-4 2 1 15,0 2-1-15,-3 2-1 16,-4 0 1-16,-2 5 0 16,-3-2-1-16,-2 2 1 0,1 0 0 15,-1 0 1 1,3 0-1-16,1 5 1 0,-1 1-1 15,3 2 0-15,-1-1 0 16,0 3 0-16,1-1 0 16,3 2 0-16,0 1 0 15,2 2-1-15,-1-1 0 16,0 4 0-16,1 2 1 16,3-1-6-16,2 2 6 15,3 0 0-15,2 1-1 16,1-1 0-16,4 4 1 15,1-2 0-15,0 2-2 16,5 2 1-16,-2 1-6 16,1 2 6-16,2 3 0 0,1-2 0 15,1 0 0-15,1 1-1 16,1-1 1-16,6 2-7 16,-2-1 7-16,2 2-1 15,3 0-4-15,0 1-1 16,0 1 5-16,0 1-4 15,0 0 6-15,5 1-1 16,5-1 2-16,3 1 9 16,3-1 3-16,1-3-1 15,3-1 3-15,2-5-1 16,0-2 0-16,4-6 4 0,-4-1-4 16,2-5-7-1,0-4 8-15,-3-2 0 0,3-2 3 16,-3-4 1-16,-1-1-1 15,0 0 0-15,-2 0-6 16,0 0-1-16,-2-5-5 16,-2 2 1-16,-1-3-5 15,-4 2-1-15,-2 0 1 16,-2 1-1-16,-4 3 0 16,-1 0-1-16,0 0-38 15,0 0-71-15,0 7-73 16,-11 8-156-16,-6 4-460 0</inkml:trace>
  <inkml:trace contextRef="#ctx0" brushRef="#br0" timeOffset="41440.0171">6094 4076 816 0,'0'0'137'16,"0"0"-82"-16,-98 22 48 15,55-3 66-15,-3 2-41 16,1 4-15-16,6 5-32 16,4 4-22-16,6 7-13 15,7 7-5-15,5 19-4 16,8 18-12-16,9 20 2 15,0 4 4-15,11-8 1 16,13-13 5-16,1-23-9 0,-3-12-6 16,1-14 10-1,4-7-4-15,7 3 11 0,7-5 0 16,8-1-16-16,0-10-5 16,-1-10-11-16,5-9-1 15,-1 0-5-15,-1-22 8 16,-3-7-3-16,-6-12 0 15,-5-9 3-15,-6-17 2 16,-10-22 1-16,-11-20-4 16,-10-11 3-16,-14 0 0 15,-22 5-1-15,-9 8 1 16,-4 1 2-16,4 22 8 16,8 20-5-16,7 19-15 0,5 12 5 15,-3 2 4-15,-4 4-10 16,-4 3 0-16,-3 14-1 15,-4 10-40-15,-4 17-66 16,-16 38-106-16,11-3-129 16,14-3-395-16</inkml:trace>
  <inkml:trace contextRef="#ctx0" brushRef="#br0" timeOffset="42192.1">7846 3743 666 0,'0'0'135'0,"0"0"-41"16,-76 81 93-16,39-19-18 16,-2 24-1-16,9 30-31 15,11 14-8-15,19 8-29 16,3-2 15-16,25-8-19 15,9-5 0-15,13-3-9 16,8-14-29-16,1-22-21 16,-4-23-8-16,13-15-15 15,18-15-1-15,14-9 3 16,12-12 3-16,-26-10 2 16,-26-20 6-16,-20-9-2 15,1-17 11-15,5-33-1 0,-1-37-6 16,-4-20 0-16,-21-4-2 15,-16 4-3-15,-4 13-3 16,-18 4-5-16,-8 7-10 16,-6 9 3-16,-5 10 2 15,-1 18 5-15,0 16 21 16,4 16-1-16,-24 3 1 16,-25-1-5-16,-32 8-13 15,-12 12-17-15,10 21-1 16,14 21-1-16,30 12-16 15,15 0-28-15,11 2-39 0,4 15-41 16,-9 28-60 0,10-9-122-16,2-2-431 0</inkml:trace>
  <inkml:trace contextRef="#ctx0" brushRef="#br0" timeOffset="66815.1205">21100 13082 335 0,'0'0'93'16,"0"0"-43"-16,0 0 50 15,0 0 9-15,0 0-10 16,0-7 10-16,0 7-2 16,0-2-36-16,0 2-25 15,5 0-18-15,10 0 34 16,10 2 6-16,12 7 25 16,11-1-3-16,10 1 7 0,6 2-15 15,5-2-8 1,4 0-10-16,0-1-2 0,3 1-7 15,2-2-18 1,-1 1-3-16,-2-5-6 16,-2-1-2-16,-3-2 0 0,-3 0 5 15,-6 0-15-15,-4 0 5 16,-8-3-15-16,-2-2 1 16,-4 3 6-16,-5-1-5 15,-2 0-7-15,-6 0 0 16,-6 1 1-16,-4 1 5 15,-3-1-7-15,-9 2 0 16,-8 0-56-16,-15 0-100 16,-15 5-381-16,-13 4-74 0</inkml:trace>
  <inkml:trace contextRef="#ctx0" brushRef="#br0" timeOffset="67544.698">18260 13946 484 0,'0'0'101'16,"0"0"-101"-16,0 0 101 15,0 0 60-15,0 0-8 16,105 25-26-16,-62-16 3 15,7-2-15-15,7 0-6 0,9-1-12 16,2 0-15-16,-2 0-20 16,-2 0-13-16,-6-1-6 15,-5 2-5-15,-10-3 8 16,-6-1-10-16,-8 2-6 16,-6-4-5-16,-6-1-3 15,-7 2 1-15,-5-2-10 16,-2 0-1-16,-3 1-11 15,-5 4-1-15,-10 1-98 16,-15 1-567-16</inkml:trace>
  <inkml:trace contextRef="#ctx0" brushRef="#br0" timeOffset="77421.755">19925 10215 18 0,'0'0'89'0,"0"0"-49"16,0 0 4-16,15 77 12 0,-8-53 17 15,-2 0-21-15,-1 0-18 16,1-2-13 0,-1 2 4-16,-1-2 2 0,2-1-4 15,-1 2-1-15,0-2-8 16,1 4 4-16,1-4-10 16,2 4 8-16,0-1 9 15,1-1-7-15,2 0-5 16,2-4 2-16,1 0-8 15,2-3 6-15,2-4 16 16,4-1-9-16,2-2-13 16,1-3-5-16,4-1-2 15,-2-3 0-15,3-1-3 16,1 1-14-16,2-1 1 16,4 1-13-16,-4 1-2 0,1-2-17 15,-1-1-13-15,-2 0 14 16,1 0 8-16,-3 0-48 15,1 0 9-15,11-12-13 16,-10 1 2-16</inkml:trace>
  <inkml:trace contextRef="#ctx0" brushRef="#br0" timeOffset="78645.5361">20975 10369 91 0,'0'0'198'0,"0"0"-133"0,0 0 14 16,37-91 19-16,-28 62-32 15,-1-1-14-15,-2-3 0 16,1-1-11-16,-3 0-1 16,1-2 8-16,-2-1 2 15,-2 1-8-15,-1-3-1 16,0 1-9-16,0-1-2 15,-7 0 0-15,-6 0-11 16,0 1 3-16,-3 4 7 16,0 1 10-16,-3 3-7 15,-1 3-1-15,-2 3-2 16,-2 5-8-16,-1 2-7 16,-2 5-5-16,-2 4-3 15,1 2 1-15,-5 4-6 16,1 2 0-16,0 0 7 0,-1 0-1 15,-3 0-6-15,-1 0 0 16,-2 0 5-16,-1 3-4 16,1 2-1-16,0 0 4 15,1 0-5-15,-1 0 0 16,2 0-1-16,-1 3 1 16,0 1-2-16,0-1 2 15,1 0 0-15,0 1 0 16,-2-1 0-16,0 2 0 15,0 2 0-15,1 0 0 0,2 4 2 16,3 0 8 0,3 1 9-16,3 0 3 0,8 2 15 15,2-1-18-15,7 1-7 16,1 1-11-16,6 3 9 16,3 3-9-16,0 3 5 15,0 5 4-15,0 3-3 16,9 1-5-16,0-1 14 15,4 2 13-15,2-3 13 16,6 2-12-16,3-1-8 16,3-4 0-16,4 1-6 15,3-3 3-15,1 0 4 16,1-3-2-16,-1 0-4 16,0-1 4-16,2-2-5 15,2 0-6-15,-2-2 3 0,-1-1 3 16,0-5 2-16,-2-3-3 15,3-3 4-15,-3-5-2 16,1-3 2-16,-2-3 3 16,-2 0 8-16,0-2-7 15,1-8 7-15,-2-7-2 16,2-1 2-16,0 0-8 16,-4-2-9-16,-1 1 2 15,-2 0 0-15,0 1 5 16,-4 2 4-16,-1 0-6 15,-2 2 1-15,-3 0 4 16,-1 2 1-16,-2-2 1 16,2 0-4-16,-1-2-9 0,-1 0 1 15,1-1-4-15,0-3 0 16,0 0 1-16,-1-5-1 16,-1 0 0-16,-1-3 4 15,-3-5-4-15,-3-1-3 16,0-5 6-16,-3-1-4 15,-1-6 3-15,0 3-2 16,-5-1-3-16,-6 4 0 16,-4 2 2-16,-2 2-1 15,-2 5 9-15,-3 2-5 16,-2 2 5-16,0 0 4 16,-4 1-4-16,-2 3-3 15,0 0 1-15,-1-2-8 16,-1 4-6-16,-1 4 6 15,1 2-5-15,-4 1-1 0,0 6 1 16,2 1-1-16,-2 5 1 16,0 2 0-16,-1 0 0 15,3 5 0-15,-2 7 0 16,2 5-1-16,1 0-1 16,3 3-15-16,2 1-20 15,1 2-35-15,-3 8-45 16,6-5-112-16,5-2-373 0</inkml:trace>
  <inkml:trace contextRef="#ctx0" brushRef="#br0" timeOffset="83161.6161">11845 7103 973 0,'0'0'324'16,"0"0"-109"-16,0 0-46 15,0 0-46-15,0 0-43 16,0 0-37-16,10 14-24 16,17 1 16-16,6 7 9 15,7 3-8-15,5 3-5 16,-2 3-18-16,-1-4-5 16,-6-1-7-16,-6-6 0 15,-8-3-1-15,-3-5-57 16,-5-3-57-16,-7-5-102 0,-4-1-161 15,-3-2-162-15</inkml:trace>
  <inkml:trace contextRef="#ctx0" brushRef="#br0" timeOffset="83532.6902">12025 7352 453 0,'0'0'527'16,"0"0"-293"-16,0 0-7 15,0 0-22-15,0 0-43 16,0 0-50-16,0 0-32 16,91 39-22-16,-68-39-18 0,-1-2-17 15,-1-12-23-15,-3-1-7 16,-3-3-46-16,-3-5-32 16,-4-2-56-16,-1-2-8 15,-4 0-108-15,-3 0-37 16,0 4 21-16,0-1 111 15,-10 4 103-15,0 3 59 16,1 3 21-16,1 3 83 16,2 3 45-16,1 4 48 15,4 4 4-15,-1 0-24 16,2 1-30-16,0 16-25 16,0 7-13-16,12 8-10 15,0 6-32-15,3 4-39 16,0-2-14-16,6 19-14 15,-5-13-156-15,-4-5-547 0</inkml:trace>
  <inkml:trace contextRef="#ctx0" brushRef="#br0" timeOffset="91925.9284">22438 14096 25 0,'0'0'0'15,"0"0"-22"-15,0 0 22 16,0 0 61-16,0 0 15 15,0 0-21-15,18 70 33 16,-18-68 7-16,0-2-8 16,0 0-8-16,0-2-33 0,0-8-31 15,0-4-8-15,0-5-7 16,-3 0 1-16,0-1-1 16,0 2 1-16,0 2 0 15,2 0 14-15,-1 3-2 16,-1 3 13-16,1 0 0 15,-3 1 8-15,0 1-5 16,-1 2-6-16,0-1 3 16,-1 0-11-16,-2 1 9 15,1 1 12-15,-1-1 0 16,-1 2 32-16,3 2-14 16,-2-1-11-16,-1 1 19 15,2 0 25-15,0 2-6 0,4 0-10 16,1 0 1-16,3 0-7 15,0 0-35-15,0 0-29 16,1 0 18-16,20 12 52 16,10 2 28-16,29 4 7 15,28 5-13-15,36 1-18 16,10 1-12-16,1-5-14 16,-15-6 7-16,-17-2-18 15,-4-7 9-15,-2-5-2 16,3 0-10-16,-1 0 2 15,-3-5 9-15,-3-2-12 16,0-3-13-16,0 1 0 16,-4-2 0-16,-2 3 0 0,-14 2 1 15,-16-2-4 1,-10 4 4-16,-9 1-9 0,-1-2 7 16,0 1-14-16,-3-1 0 15,-14 1-5-15,-7 1 0 16,-10 2 0-16,-3 1-1 15,-3 0-72-15,-70 0-105 16,5 0-120-16,-22 4-651 0</inkml:trace>
  <inkml:trace contextRef="#ctx0" brushRef="#br0" timeOffset="92986.9011">17435 15104 713 0,'0'0'120'0,"0"0"-120"15,0 0 46-15,0 0 75 16,0 0 25-16,105 40 6 15,-56-26 1-15,11 1-30 16,23 2-27-16,25 0 5 16,32-3-16-16,13 2-21 15,4-3-20-15,-6-4-8 0,-15 1-5 16,2 0-1 0,1-6 4-16,-2 1 4 0,2-5-3 15,0 0 7-15,-2 0-4 16,-4-6-8-16,-7-6-10 15,-2 1 5-15,-3-3-5 16,1 2 6-16,1-1-14 16,-1 0 5-16,3 0-4 15,-3 2 0-15,-7 0-4 16,-3 0 3-16,-5 1 0 16,-4 2-2-16,-2-1 7 15,-3 1-5-15,-4 3 4 16,0 4-1-16,-3-2-5 15,-3 2-4-15,-3-3 0 0,-2-2 4 16,-10 0-1-16,-16 1 2 16,-12-2 8-16,-5 1 5 15,6-3-12-15,4-2 4 16,5-3 10-16,-3 0-4 16,-7 0-1-16,-4-1-3 15,-5 1 3-15,-6 2 10 16,-5 2-7-16,-6 0 4 15,-3 3-10-15,-6 0-4 16,-1 3-5-16,-3-1-8 16,-1 2 6-16,-2 0-6 15,-3 2-1-15,0 0 0 16,0 1-26-16,-27 0-90 16,-8 5-130-16,-14 1-407 0</inkml:trace>
  <inkml:trace contextRef="#ctx0" brushRef="#br0" timeOffset="270435.1569">11819 9015 224 0,'0'0'236'15,"0"0"-93"-15,0 0-32 16,0 0-49-16,0 0-27 16,0 0 1-16,0-7-14 15,0 2-6-15,0 0 5 16,0 0 18-16,0-2-5 15,2-1-13-15,1 0-6 16,2-3-5-16,2-1 0 16,2-3 3-16,1-2 12 15,1 2-2-15,0-2-4 16,2 1-5-16,0-1 8 0,-1 0-8 16,0 0 2-16,1 0 0 15,-1-4 9-15,3 0-4 16,-1 0 3-16,2-3 0 15,-1-2-4-15,3 0 4 16,-2-2 0-16,2 3-5 16,-3 0-7-16,1 0-5 15,-2 2-4-15,-1 0-2 16,1 1 7-16,2 0-1 16,-2-1-6-16,0 1 5 15,0-3 3-15,0 3-3 16,-1-1-5-16,-3 0 11 15,2 2-2-15,-3 2-9 0,0-1 6 16,-1 3 5-16,-1 0-6 16,-1 1 8-16,-1 1-2 15,-1 2-2-15,2 1 4 16,-4 3-13-16,2 2 10 16,-3 1-11-16,-1 2 2 15,2 2 4-15,-2 0-5 16,0 2 5-16,0 0-5 15,1 0 9-15,-1 0-4 16,0 0-5-16,0 0 1 16,0 0-1-16,0 0-1 15,0 0 0-15,0 8 0 16,0 3 1-16,-3 3 0 0,-2 0 0 16,0 3-1-1,-1 2 1-15,-2 1 0 0,1 4 0 16,-3 0-1-16,1 3 1 15,-2-1-1-15,-1 3 0 16,-1 0 0-16,3 1 0 16,-2-1-1-16,-1-2 1 15,0 2-2-15,3-2 1 16,-2-1 0-16,0 1-1 16,0 2 1-16,-1-1-1 15,-3-1 0-15,0 4 2 16,0-3 0-16,-1-2-1 15,2 0 0-15,1-2 0 0,1-5 0 16,3 0 1 0,0-4 0-16,2-2 0 15,2-3 0-15,0-1 0 0,2-1 1 16,-1-1-1-16,1 0 0 16,0-3 1-16,2 0 6 15,2 0 3-15,-2-4 0 16,2 0-8-16,0 0-1 15,0 0 1-15,0 0-2 16,0 3-5-16,0-3-130 16,0 0-226-16</inkml:trace>
  <inkml:trace contextRef="#ctx0" brushRef="#br0" timeOffset="272467.8086">11071 10201 126 0,'0'0'111'0,"0"0"-38"16,0 0-45-16,0 0-17 15,0 0 2-15,0 0 6 16,0 2 13-16,0-2 14 16,0 0 4-16,0 0-6 15,0 0-5-15,0 0 1 16,0 0-4-16,0 0 5 16,0 0 13-16,0 0-7 15,0 0-14-15,0 0-4 16,0 0-12-16,0 0-7 15,0 0-9-15,0 0 0 16,0 0 0-16,0 0 6 16,0 0 5-16,0 0-5 15,0 0 2-15,0 0-1 16,0 0-6-16,0 0 4 0,0 0 2 16,0 0 5-16,0 0 6 15,0 0 3-15,0 0 5 16,0 0-2-16,0 0-5 15,0 0-4-15,0 0-7 16,0 0-8-16,0 0-1 16,0 0-8-16,0 0-49 15,0 7-63-15,0-1-71 16,0 2-106-16</inkml:trace>
  <inkml:trace contextRef="#ctx0" brushRef="#br0" timeOffset="279345.7938">10644 9989 75 0,'0'0'146'15,"0"0"-18"-15,0 0-27 16,0 0-29-16,0 0-18 15,0 0-11-15,-3 0 0 16,2 0-1-16,1 0 2 16,-2 0 5-16,2 0 7 15,-1 1-1-15,-1 1-5 16,1-2-6-16,-1 2 1 16,1-2-5-16,1 3-1 15,-2-3 10-15,2 0 11 0,-1 2-10 16,1-2-3-1,-3 0-4-15,3 0 4 0,0 0-5 16,0 0-6-16,0 0-4 16,0 0-4-16,0 0-6 15,0 0-1-15,0 0-6 16,0 0-3-16,0 0-11 16,0 0 2-16,0 1-3 15,3 2 1-15,4 1 16 16,4 3 10-16,2-2-3 15,0-1-3-15,4 1-5 16,-4 1 1-16,4-2 1 16,-2 1-11-16,1 0 8 0,1 1-8 15,-1 0 2 1,3-2-3-16,-1 0 0 16,-3-1-5-16,1 1 9 15,0 0-9-15,-2 3 5 0,0-3 1 16,1 2-5-16,-3-1 4 15,1 1 1-15,-3 0-5 16,1-1-1-16,-1-1 6 16,-3 0-1-16,3-1-5 15,-4 0 8-15,1 0-3 16,-1-1 0-16,-1 1-5 16,-1-1 8-16,1-1-8 15,-2 0 5-15,2 1-5 16,-2-1 0-16,-1 1 0 15,1-2 0-15,-2 0 0 0,-1 0 0 16,2 2-1-16,-2-2-8 16,0 0-46-16,0 0-25 15,-9 0-66-15,-4 0-179 16,-2 0-201-16</inkml:trace>
  <inkml:trace contextRef="#ctx0" brushRef="#br0" timeOffset="279753.2663">10792 10182 553 0,'0'0'218'0,"0"0"-17"16,0 0-74-16,0 0-66 16,0 0 1-16,0 0-4 15,0 0 20-15,13 0 53 16,4-1-35-16,0-2-28 16,2 1-14-16,0 2-6 15,2 0-8-15,0 0-8 16,-1 0-7-16,-1 0-10 15,-2 0-5-15,-3 0-9 16,-2 0 1-16,-5-2-1 0,-2 1 5 16,-1 1-5-16,-2-2 0 15,0 0-1-15,-2 1-31 16,0-2-36-16,0-2-44 16,0-8-143-16,-5 1-94 15,-4 0-343-15</inkml:trace>
  <inkml:trace contextRef="#ctx0" brushRef="#br0" timeOffset="280214.6316">10864 9919 421 0,'0'0'157'0,"0"0"-7"16,0 0-59-16,0 0-4 15,0 0 11-15,0 0-10 16,0 0-5-16,0 0-8 15,0 0 15-15,0 0 20 16,7 11-20-16,0 0-30 0,5 4-3 16,1 2 7-1,3 2-14-15,0 0-11 0,-2 1-1 16,2-4-4 0,-4-1-6-16,0-2-1 0,1-1 4 15,-4-3-9-15,1 1-7 16,-4-6-8-16,-1 1-5 15,-1-2 4-15,-2-3-6 16,-2 0 0-16,2 0 0 16,-2 0-10-16,0 0-68 15,0-5-74-15,0-5-214 16,-7 0-668-16</inkml:trace>
  <inkml:trace contextRef="#ctx0" brushRef="#br0" timeOffset="281422.2157">10617 9950 134 0,'0'0'212'16,"0"0"-11"-16,0 0-41 15,0 0-14-15,0 0 11 16,0 0-26-16,0 0 19 16,-26-3 2-16,23 3-37 15,0 4-54-15,1 5-7 16,1 1-14-16,1 5-5 0,0 1-9 15,0 3 5-15,7 1-4 16,3 0-6-16,-1 1-8 16,2-3-1-16,1-2-11 15,-3-2 5-15,0-3-5 16,-3-2 0-16,-1-2 0 16,-3-4 0-16,2-1 1 15,-4-2-2-15,2 0 0 16,-2 0-2-16,0 0 1 15,0 0 1-15,0-7 3 16,-8-4-3-16,-2-5 1 16,1 1 0-16,0-2 0 15,1 1-1-15,1 1 1 16,2-1-1-16,3 2 0 0,-1 0 0 16,1 1 0-16,2 0 1 15,0-1 0-15,0 1 5 16,0-3 2-16,0 1 2 15,0 3-1-15,3-1-2 16,3 4 2-16,0 1-2 16,5 3-4-16,0 2-2 15,7 3 0-15,1 0 5 16,4 0 3-16,1 0 1 16,0 7 4-16,-2 0 6 15,1 0 34-15,-2-2-32 16,-5 0-13-16,-1 0-8 15,-4-5-1-15,-5 0-45 16,-3 0-148-16,-3-8-721 0</inkml:trace>
  <inkml:trace contextRef="#ctx0" brushRef="#br0" timeOffset="288713.5181">11046 9844 651 0,'0'0'225'15,"0"0"-73"-15,0 0-45 16,0 0-35-16,0 0-31 15,-6-29-24-15,6 17-7 16,0-5-9-16,0 0 1 16,7 0-2-16,0-2-37 15,5-7-85-15,-3 4-116 16,0 2-165-16</inkml:trace>
  <inkml:trace contextRef="#ctx0" brushRef="#br0" timeOffset="289398.3945">11080 9486 446 0,'0'0'524'0,"0"0"-330"16,0 0-73-16,0 0-87 15,0 0-20-15,0 0 18 16,0 0 26-16,47 58-13 15,-27-35-19-15,-5 0-11 16,-1-1-4-16,-3-3-10 16,-4-6 1-16,0-1-1 0,-3-7 0 15,-4-1 0-15,0-4 6 16,0 0 13-16,0 0-12 16,0-11-7-16,-6-2 0 15,1 3 9-15,4-3 15 16,1 2 7-16,0 4-6 15,0-3-7-15,5 5-8 16,6 1-2-16,3-3 6 16,1 3-8-16,0-1 0 15,-3 1-6-15,0-3 1 16,-3 2 4-16,-5-2-5 16,-2-3 11-16,-2-4-2 15,0-1-10-15,-6-6 0 16,-9-1 0-16,-5 0-1 0,-2 0-8 15,-1 0 9-15,0 3 0 16,-1 0 0-16,0 4 0 16,3 3 0-16,0 2 1 15,3 2 1-15,3 4 5 16,2 4 2-16,4 0 16 16,1 0 14-16,2 6-23 15,1 8-7-15,2 3-8 16,3 2 8-16,0-1 4 15,0 0-1-15,3-3 1 16,5-1-5-16,1-4 0 0,2-5-2 16,2-3 0-1,-1-2 1-15,3 0 1 0,-3 0 2 16,1-7-3-16,-1-5-5 16,-2 0 4-16,0-3-5 15,-4 1-1-15,3-1-42 16,-4 5-130-16,0 3-370 0</inkml:trace>
  <inkml:trace contextRef="#ctx0" brushRef="#br0" timeOffset="312771.2847">13841 4742 110 0,'0'0'92'0,"0"0"-8"0,0 0 11 16,0 0-11-16,0 0-40 16,0 0-18-16,0 0 9 15,0 0 7-15,0 0-6 16,0 0-6-16,0 0-7 15,0 0-7-15,0 0-3 16,0 0 2-16,0 0-2 16,0 0-2-16,0 0 4 15,0 0 9-15,0 0 5 16,0 0 10-16,0 0-1 16,0 0-7-16,0 0-5 15,-2 0-7-15,2 0-6 16,0-1-4-16,0-2 0 0,0 2 8 15,0-2-1-15,0 1 3 16,0-1 2-16,0 1-2 16,0 2-4-16,0 0-8 15,0 0-6-15,0-2 0 16,0 2 0-16,0 0 0 16,0-1 0-16,0-1-1 15,0 0 1-15,6-2-1 16,0-4 7-16,3 0 1 15,2-1 3-15,0-6 5 16,1-1 3-16,3-2-6 16,-1 0 6-16,2-3-9 15,-2-3-4-15,2 0 2 16,0-5-7-16,2 0-1 16,0-5 1-16,2-4 0 0,0 1 0 15,0-5 9-15,2 1-8 16,-1 0 4-16,0 1 2 15,0 3-2-15,-1 0 6 16,-1 4-1-16,2 1-9 16,1 1-1-16,0-2 0 15,-1 1 0-15,1-1 0 16,1 0 0-16,-1-1 1 16,2 4-2-16,-2-1 0 15,1 1 0-15,-4 3 6 16,1-1-5-16,-3 5 0 15,-3-1 0-15,4 0 12 16,-6 2-1-16,0 3 1 0,0 0-6 16,-3-1 5-16,-2 3-1 15,0 2 4-15,1 1-9 16,-4 2 4-16,1 4-10 16,-2 2 1-16,-1 0 7 15,-2 6-8-15,0 3-44 16,0 9-99-16,0 5-152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57:13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12047 5476 212 0,'-1'-1'149'0,"1"0"-71"16,0-3 33-16,0 4-4 16,0-3-5-16,0 1-18 15,0 2-35-15,0 0-9 16,0 0-8-16,0 0-1 15,0 0-1-15,0 0-13 16,0 0-8-16,9 0 4 16,5 0 33-16,3 0-1 15,3 7-4-15,5 0 2 0,4 0 2 16,2 1-10-16,3-3-9 16,5 0 9-1,1 2-5-15,-1-4-2 0,2 0-8 16,0 0 12-16,-2 0-12 15,1-1 4-15,2-2-6 16,-2 3 0-16,1 0 2 16,-1 1-10-16,-3 3 2 15,-1-4-5-15,-2 3 2 16,-2-3 0-16,-1 2-3 16,-1-3 5-16,0 1-5 15,-1-3 7-15,0 0-1 16,1 0 0-16,-1 0 4 15,1 0-6-15,2-3-1 16,-1 1-8-16,2-3 11 0,0 3-11 16,-1 1 0-16,1 1 8 15,-3 0-9-15,-6 0 0 16,3 0 1-16,-5 0 1 16,-1 0 5-16,-2 0-6 15,1 0 6-15,-1-1-5 16,-1-1 7-16,1 1-3 15,-1-1-4-15,2-1 6 16,0 1-7-16,-2-1 7 16,5 0-6-16,1 1 7 15,-1 1-8-15,2 0 1 16,-2-1-1-16,0-1 0 16,2 1 0-16,-1-3 0 0,-3 0 0 15,6 0 2-15,-4-3-2 16,4 0 8-16,-3-2-8 15,6-2-1-15,-3 0 2 16,3-1-1-16,1-1 11 16,-1 0-12-16,1-1 0 15,0-1 1-15,-1 0 0 16,3-1 5-16,-3 0-5 16,-3 1 0-16,3 0 7 15,-3 0-2-15,-1 2-5 16,0-1 0-16,-4-1 9 15,3 1-3-15,-2-2-5 0,-2-1 12 16,1-2-6 0,-3-1-1-16,2-5 2 0,-1 1 1 15,-2-3 2-15,-2-2-6 16,-4-1 5-16,-2-3 9 16,-2-2 13-16,-5 0-2 15,-2-3-3-15,-1 2-2 16,0-1 2-16,0 1-1 15,-9 2 1-15,-5 0 6 16,-5 1 1-16,-4-1 1 16,-4 1-10-16,-6-3-3 15,-3 1-9-15,-4-3-2 16,0 1 3-16,-4 1-9 16,0 3 6-16,2 3-2 15,-3 3 2-15,0 5 1 0,-1-1-5 16,1 7 1-1,-2 0 10-15,-1 3-5 0,-6 4 3 16,-1 2-6-16,-6 2-5 16,-3 3-5-16,-4 3 0 15,-5 0 8-15,-9 0-8 16,-17 13 0-16,9 1 5 16,9 0-5-16,11-1 1 15,15 0-2-15,-6 3 1 16,-7 3 0-16,5 1 0 15,6-1 10-15,6 1-11 0,2 0 0 16,2 3 0 0,2 1 0-16,0 2 0 0,3 3 0 15,6 0 0-15,3-1 0 16,5-2 0-16,3 2 0 16,1 1-1-16,3-1 1 15,-2 1-1-15,5 2 0 16,-1-2 0-16,3 0-5 15,1 2 6-15,-3 0-7 16,3 2 7-16,-1 3 0 16,1-3 1-16,0-1-1 15,2 1-1-15,2-2 1 16,4-1-1-16,1-1-5 16,3 2 6-16,0 1-6 15,1 0 4-15,2 1 1 0,0 0-7 16,0-1 7-1,0 0 1-15,0-3-6 0,0-1 5 16,8 0-9-16,1-2 2 16,6-2 7-16,1 1-9 15,5 0 1-15,2-3 3 16,2-1 5-16,3-2-6 16,1-2 0-16,-1-4 7 15,2-2 11-15,0-4-10 16,-1-4 11-16,-2-1-4 15,-3-2 3-15,-2 0-3 16,-3 0 1-16,0-8 0 16,-6-1-8-16,2 0 7 15,-6 1-8-15,-3 0 0 0,-1 4-40 16,-1 2-51-16,-4 2-88 16,0 7-169-16,-3 6-663 0</inkml:trace>
  <inkml:trace contextRef="#ctx0" brushRef="#br0" timeOffset="13673.2675">2649 6648 441 0,'0'0'131'0,"0"0"15"16,0 0 16-1,0 0-28-15,0 0-6 0,-4-10-26 16,4 10-41-16,0 0-35 15,0 0-25-15,10 0 0 16,8 5 30-16,9 5 28 16,7 0-12-16,5 0 6 15,3-1-2-15,4 2-7 16,2-5-2-16,1 2 6 16,2-4-17-16,0-2 0 15,4 0 11-15,1-2-3 16,1 0-8-16,4 0-10 15,-1 0-1-15,-1-2 4 16,1-1 5-16,-3-2-3 16,-2 2-9-16,-1-3-2 0,1 3-4 15,0-3 3 1,2 1 5-16,-3-1-2 0,2 0 0 16,-2 1-3-16,-3 0-1 15,1 1 0-15,-1 1 2 16,-3 2-5-16,-1-1-1 15,-1 1 7-15,-1 0-5 16,0-1 2-16,-2-1-4 16,0 0 3-16,-1 1-2 15,0-1 8-15,2 0-9 16,0-1-1-16,0 2 3 16,-2 0-5-16,1 2 0 15,-4 0-5-15,0 0 11 0,-3 0-12 16,0 0 1-16,2 0 10 15,0 0-10-15,1 0 16 16,2 0-9-16,1 0 0 16,3 5-1-16,3 1 1 15,1-3 1-15,0 2 1 16,2 1 2-16,1-2 9 16,-3-1-10-16,2-1 6 15,-1-2-2-15,1 0 2 16,0 0-11-16,1 0 5 15,1-2 8-15,2-6 8 16,3-2-2-16,-4 3-2 16,2-3-4-16,-6 4 3 15,-5 2-4-15,-5 0 0 0,1 1 3 16,-4 3-5-16,-2 0-1 16,-4 0 0-16,-4 0 3 15,1 0-2-15,-3 0-2 16,-2 0 5-16,-1 0 4 15,-1 0-2-15,-4 0 0 16,-4 3-7-16,-2-3 6 16,-4 2-2-16,-1-2 0 15,-3 2-5-15,-3-2-1 16,1 0 2-16,-1 0-8 16,0 0 3-16,0 0-8 15,0 0 0-15,0 0-1 16,0 0-10-16,0 0-83 0,0 0-80 15,0 0-77 1,-3-4-336-16</inkml:trace>
  <inkml:trace contextRef="#ctx0" brushRef="#br0" timeOffset="17876.7783">2694 8768 428 0,'0'0'145'0,"0"0"-31"16,0 0-26-16,0 0-8 15,0 0-4-15,0 0-15 16,13 0 0-16,4 2 0 15,13 0 7-15,6 0 13 16,8 1-28-16,6 0 8 16,3 2-16-16,4-2 10 15,4 1 1-15,0 3-3 16,2-2-2-16,3 0 5 16,-2 2-14-16,1 1-7 0,2-1-14 15,-4 1 8-15,1 0 1 16,-3 2-5-16,-1-3 0 15,0 3-7-15,-2-6-2 16,-2 2 9-16,-1-4-6 16,-2 2 0-16,-1-4-3 15,2 0 7-15,-3 0 7 16,1 0 8-16,0 0-22 16,0-1-4-16,-1-2 1 15,1 0 3-15,5 1 2 16,-3 1 4-16,-1-2-4 15,1 1-6-15,-4 1-5 16,-3 1 11-16,-6 0-6 16,-2 0-3-16,-3 0 2 15,-3 0-3-15,3 0 2 0,-1 4 6 16,-2 4-4-16,-3-1-4 16,1-2 4-16,-4 0 2 15,-3 2 0-15,-3-4 2 16,-3-1 0-16,-6 0-5 15,-3-1-2-15,0 0-3 16,-5-1-5-16,-2 0 8 16,1 1-8-16,-3-1-1 15,0 0 1-15,1 0-1 16,-1 0-36-16,0 2-72 16,0 3-96-16,-7-2-276 15,-8-2-488-15</inkml:trace>
  <inkml:trace contextRef="#ctx0" brushRef="#br0" timeOffset="20214.7314">18169 8843 230 0,'0'0'178'0,"0"0"-113"15,0 0 16-15,0 0 27 16,0 0-14-16,0 0 3 15,0-10 3-15,0 10-35 16,2 0-25-16,1 0-7 16,1 0 4-16,8 0 25 0,2 0 0 15,4 0-13 1,7 0-5-16,-1 2-4 0,6 1 4 16,7 1-8-16,1 0 9 15,8 0-3-15,7 1-2 16,5-3-7-16,5-1-2 15,3 1-8-15,1-1 3 16,3 1-11-16,-3 1 0 16,0 0-7-16,-1 3-6 15,2 2 8-15,-1-1-3 16,0 0 6-16,-1-1-1 16,-2-3 1-16,-4 1-4 15,-5-4 6-15,-4 0-2 0,-5 0 9 16,-2-7-3-1,-1-2 4-15,0-2-4 0,-3-3-1 16,0 2-5-16,-1-1 0 16,1 2-5-16,-2 3 0 15,-2 2 0-15,-5 2-7 16,-3 3 0-16,-6 1 0 16,-5 0 5-16,-2 0-6 15,-6 0 0-15,1 0 0 16,-4 0 0-16,-3 0 0 15,-1 2-2-15,-2 1-21 16,0 2-42-16,0 2-61 16,-3 5-2-16,-30 11-134 15,1 0-114-15,-5-4-573 0</inkml:trace>
  <inkml:trace contextRef="#ctx0" brushRef="#br0" timeOffset="26198.3809">18417 8688 810 0,'0'0'307'0,"0"0"-60"15,0 0-29-15,0 0-16 0,0 0-48 16,0 0-14-16,-47 28-42 16,22 9-60-16,-8 12 18 15,-8 7 0-15,-4 5-13 16,-4-2-11-16,3-1-13 16,2-7-13-16,4-3-5 15,7-6 0-15,8-4-1 16,6-12 0-16,11-7-12 15,6-11-66-15,2-8-100 16,7 0-89-16,31-25 63 16,-4-5-155-16,1-2-258 0</inkml:trace>
  <inkml:trace contextRef="#ctx0" brushRef="#br0" timeOffset="26424.218">18382 8881 1081 0,'0'0'326'0,"0"0"-78"16,0 0-56-16,0 0-21 16,0 0-20-16,0 0-50 15,-17 76-24-15,6-38-17 16,1 3-27-16,-4 2-15 16,2-3-9-16,2 1-9 15,0-7-1-15,2-3-38 16,2-4-51-16,-2-4-68 0,-8-4-92 15,3-6-273 1,-7-6-68-16</inkml:trace>
  <inkml:trace contextRef="#ctx0" brushRef="#br0" timeOffset="26668.9074">17735 9157 988 0,'0'0'275'0,"0"0"-49"16,0 0-55-16,0 0 27 16,0 0-31-16,50 80-33 15,-16-54-29-15,10-4-21 0,3 0-32 16,8 0-21-16,2-7-13 16,1-3-12-16,-2-5 3 15,-1-7-9-15,-3 0-39 16,-5-7-56-16,5-18-91 15,-14 1-122-15,-10 0-341 0</inkml:trace>
  <inkml:trace contextRef="#ctx0" brushRef="#br0" timeOffset="26901.355">18445 9069 945 0,'0'0'327'0,"0"0"-59"15,0 0-100 1,0 0 10-16,0 0-11 0,-13 91-27 16,1-52-38-16,0 3-34 15,-4 0-27-15,-1 1-21 16,1-4-13-16,1-5-5 16,0-5-2-16,6-10-51 15,-3-10-95-15,2-7-192 16,1-2-651-16</inkml:trace>
  <inkml:trace contextRef="#ctx0" brushRef="#br0" timeOffset="33218.8618">13189 11154 542 0,'0'0'99'0,"0"0"-54"16,0 0 30-16,0 0-20 16,0 0-7-16,0 0 32 15,46 0 39-15,-9 0-6 16,11 0-16-16,10 0-12 15,20 8-18-15,16 1-3 16,16 0-22-16,7 1 8 16,-7-2 3-16,-7 1-12 15,-8 1 4-15,5 2-10 16,1-1-1-16,-1 1-8 0,-13-4-1 16,-14-2-1-16,-20-3-5 15,-4 0-9-15,9-3 3 16,9 0 3-16,9 0 5 15,0 0-1-15,12 0-2 16,-11-9-8-16,1 1-1 16,1 2 7-16,-10 3-10 15,11 0-3-15,-3 3 5 16,0 0 1-16,-2 0 1 16,-4 0 2-16,-5 0 3 15,-4 3-6-15,-4 3-8 0,-1 2 12 16,-3-3-12-16,1-1 9 15,2-1-4-15,-1-3 2 16,4 0-6-16,0 0 7 16,1-4 0-16,3-4 13 15,0-3-7-15,4 0-1 16,-1-1 0-16,4 3 5 16,2-1-9-16,3 4 2 15,-1 1-5-15,1 2 4 16,-3-1-5-16,-1 0 4 15,-1-1 0-15,-5-1-2 16,4 0 4-16,-2-2 7 16,0-1-6-16,-3 2 5 15,1 0 0-15,-2 2 4 16,-1 0-4-16,1 3-5 0,-3-1 2 16,2 2-8-16,-3-2 1 15,6-1 4-15,-1 0 0 16,2-3 16-16,0 1-6 15,-3-1 5-15,-1 1-5 16,1 2 1-16,-4 0 8 16,-4 4-7-16,-5-3-11 15,-4 3 3-15,-9 0 1 16,-5 0-1-16,-7 0 2 16,-3 0-1-16,-4 0-5 15,-2 3-4-15,-5-1-6 16,-3 0-1-16,-2 1 5 15,-3-2-6-15,-1 0 0 0,-3-1-1 16,0 2-30-16,0 1-38 16,-7 5-54-16,-45 15-78 15,1-2-115-15,-13 1-495 0</inkml:trace>
  <inkml:trace contextRef="#ctx0" brushRef="#br0" timeOffset="38485.9425">2244 9411 540 0,'0'0'186'16,"0"0"-28"-16,0 0-11 15,0 0 18-15,0 0 18 16,0 0-47-16,-83-23-21 16,66 23 5-16,-4 0-31 15,4 11-34-15,-1 6-24 16,2 9-21-16,1 6 1 15,6 8-1-15,3 2-4 16,6 3 0-16,0-2 14 16,3-2-12-16,10-2-1 15,7-3 5-15,4-5 5 16,3 0-17-16,7-1 6 0,2-1-4 16,-2-3 8-16,-1-1 9 15,-5-1-12-15,-4 0-5 16,-9 0 5-16,-5 3 7 15,-5 4-6-15,-5 5 4 16,0 1-4-16,-15 4-1 16,-6 2-6-16,-6-5 5 15,-4-5 0-15,3-7 1 16,-4-9 3-16,1-6 1 16,4-7-10-16,3-4 8 15,4 0 14-15,3 0 10 16,9-5-20-16,3 1-12 15,3 3-1-15,2-1-7 0,0 2-1 16,0 0-2 0,0 0-6-16,6 0 4 0,6 11 6 15,5 9 6-15,3 9 7 16,0 8 3-16,-1 11 31 16,-1 6 2-16,1 4-7 15,-2 1-5-15,1-1-25 16,-3-6 18-16,1-4-11 15,-1-8 0-15,0-8-11 16,-3-4 7-16,4-7-3 16,-2-6-6-16,2-6 9 15,-2-6 7-15,5-3 8 16,-1 0-11-16,4-3 9 16,-1-10-8-16,3-6-5 0,-3-2-3 15,0-1 2-15,-1-5-7 16,-3 4 7-16,4-2-7 15,-6 5 0-15,1 2 0 16,-5 2 8-16,-3 5-9 16,-2 1-1-16,-1 4-46 15,-5 5-51-15,0 1-89 16,0 4-154-16,-3 7-765 0</inkml:trace>
  <inkml:trace contextRef="#ctx0" brushRef="#br0" timeOffset="93157.7851">13827 13450 469 0,'0'0'134'0,"0"0"-44"0,0 0 6 15,6-3-26 1,-5 1 25-16,3 0 15 0,0 1-29 16,6-1-33-1,9 2-2-15,7-1 28 0,9 0-6 16,6-1-20-16,6-1-9 15,6 0 11-15,5-2-13 16,7-1-5-16,15 0 2 16,-5-2-8-16,1 3 5 15,0 1-1-15,-15 2-9 16,5 2-4-16,-5 0-1 16,-4 0 0-16,-4 0 0 15,-1 0-7-15,-2 0-3 16,-1 3 4-16,0-1-4 15,2-2-6-15,1 1 16 0,6 0 0 16,5 2 3-16,14-1-13 16,19 1 12-1,14 1-8-15,7-1 0 0,-22-3-9 16,-19 0 12-16,-28 2-1 16,-2-2 0-16,6 1-12 15,9 2 2-15,6 0-1 16,1 2 8-16,-4 0-1 15,-3 2-6-15,2 1-1 16,-5 1 5-16,5 1-4 16,-1 0-1-16,2 2 8 15,3 0-8-15,-1 0 6 16,6 1 5-16,0-2 30 16,2 1-18-16,-4-2-9 15,0-3 4-15,-5 0-2 0,1-3-8 16,0 1-1-16,0-2 0 15,1 0 1-15,3-1 2 16,-2-2-10-16,4 0 12 16,-1 0-6-16,1 0-7 15,0 0 0-15,-1-4 0 16,3 0 0-16,13-1 1 16,24-3 1-16,22-5 5 15,10 0 14-15,0-1-9 16,-12 1-5-16,-15 0-6 15,-2-2 0-15,-4-2 5 0,-3-1-5 16,-2-2-1-16,-5 1 0 16,-2 3 1-16,-4-1 0 15,-3 0-1-15,-4 3 1 16,-16 1-1-16,-9 3 0 16,-16 3 1-16,2 1 0 15,7 1 0-15,7-1-1 16,9 1 0-16,0 2-13 15,-2 1-11-15,-4 2 12 16,-2 0 4-16,-2 0 0 16,-3 0 8-16,0 0-6 15,-2 5 6-15,-5-1 1 16,5-1 0-16,1-3-1 16,-1 0 0-16,4 0 1 0,1 0 0 15,0 0 5-15,0-2 7 16,-1 1-7-16,-2 1 5 15,-3 0-5-15,1 0-5 16,-5 4-1-16,0 2 0 16,2-1-1-16,-2 2 1 15,-1-1 0-15,1 1 1 16,-3 1 6-16,2 0-6 16,1 1 0-16,-1-1 5 15,0 0-4-15,1-2 7 16,-2-3-8-16,3-1 5 15,0-2 2-15,1 0 9 16,2 0-6-16,2 0-5 0,-1-4 1 16,1-4-1-1,-2 1-5-15,-2-2 5 0,-3 1 8 16,-5 2 2 0,-4 0-9-16,-6 2 7 0,-2 1-4 15,-6 1 6-15,-7 1-1 16,-2 1-4-16,-5 0-3 15,-2 0-6-15,-3 0-1 16,-4 0 5-16,2 0-4 16,-5 0-1-16,1 0 1 15,-2 0-1-15,0 0 0 16,1 0 0-16,-1 0-1 16,2 0-7-16,-1 0-3 15,-1 0-17-15,0-1-45 16,0-7-85-16,0-2-112 0,-11-4-537 15</inkml:trace>
  <inkml:trace contextRef="#ctx0" brushRef="#br0" timeOffset="97682.3618">4250 14357 80 0,'0'0'72'0,"0"0"-32"16,0 0 21-16,0 0 4 15,0 0 10-15,0 0 4 16,-8-10-8-16,8 10-25 15,0-2-23-15,0 2-3 16,0-1-3-16,0 1-8 16,0 0-9-16,0-2 0 15,2 2 11-15,10 0 32 0,1-1 12 16,5 1-20-16,7-3-18 16,4 0 58-16,8 1-4 15,8-1-30-15,5-2 11 16,7 2-18-16,6 2 3 15,2 0-13-15,3 1 1 16,0 0 11-16,1 0-16 16,-2 0 3-16,0 0-1 15,3 0-6-15,2 0 4 16,-1 0 8-16,4 0-21 16,-2 0 12-16,2 0-12 15,-1 0-6-15,1 0-1 16,1 1 10-16,-2 5-4 0,2 0 3 15,-1 1-8 1,-5 0 9-16,-1-2 7 0,-4 2-16 16,0 0 0-16,-3 1 7 15,1 0 1-15,3-1-8 16,-4 1 5-16,2-1 4 16,-3-1-1-16,0-2 1 15,-6-2 3-15,4-2 0 16,-2 0-4-16,-2 0 4 15,1 0-4-15,1 0 1 16,0 0-1-16,1 0 5 16,-5 2 4-16,3 5-2 15,-4-1-2-15,-4 0 4 0,1 1 4 16,0 0 2-16,1 1-5 16,0 1 2-16,2-1-2 15,-2-1 6-15,2-1-2 16,0 0-10-16,-3 1 8 15,2-2-4-15,0 0-5 16,-3-1 2-16,1 0 3 16,1-1-10-16,-2-1 3 15,3-1 2-15,-2-1-2 16,2 0 0-16,1 0 1 16,0 0 3-16,-1-4-8 15,-2 1 6-15,3 0-6 0,-5-1 4 16,-1 4 2-16,-3 0-6 15,-1 0 1-15,2 0 3 16,-3 0 0-16,5 0-4 16,-4 0 6-16,1 0 0 15,0 0-11-15,-1 0 11 16,3 0-11-16,-2 0 13 16,5-3-13-16,0 3 15 15,4-2-10-15,1-2-5 16,1 1 6-16,2-2-6 15,0-1 11-15,2-3-4 16,2-2 2-16,1-3 14 16,2-4 35-16,-2 1-30 0,-1-3-20 15,-4 3-8 1,-2 0 11-16,-3 1-6 0,-1-1 0 16,0 4 0-16,-3 0 8 15,-3 3-2-15,-4 0-3 16,-10 3-3-16,-2 2 7 15,-6 0 2-15,-5 1 7 16,-5 1-2-16,-3 0-2 16,-5 1 2-16,-1 2 6 15,-1 0-6-15,-1-3-2 16,-1 3-3-16,0 0-3 16,2 0-2-16,-2 0-8 15,0 0-1-15,0 0 5 16,0 0-6-16,0 0 0 15,0 0-61-15,-15 15-108 0,-10 7-355 16,-9 4-1216-16</inkml:trace>
  <inkml:trace contextRef="#ctx0" brushRef="#br0" timeOffset="162696.6106">2739 15931 111 0,'0'0'77'16,"0"0"-51"-16,0 0 13 15,0 0-2-15,0 0 31 16,0 0-3-16,-15-12-2 15,15 9-1-15,0 1-18 16,0 2-10-16,0 0-11 16,0 0-11-16,0 0-11 15,0 0 5-15,0 0-6 16,8 0 20-16,3 0-4 16,3 0-4-16,5 0 11 0,0 0-6 15,1 0 2 1,5 0-2-16,2 0 11 0,1 0 6 15,4 0 1 1,-1 0 1-16,5 0-14 0,2 0-2 16,3 0 3-16,4 0 2 15,2 0 4-15,3-1-8 16,6-1-6-16,6 2 1 16,3-3-6-16,5 3-3 15,0-7 5-15,2 2-1 16,10-4 8-16,-5-1 7 15,1 2-4-15,1 1-6 0,-13 3-3 16,7-1-3-16,-3 4 0 16,-6 1-3-16,0 0 5 15,0 0 5 1,1 1-2-16,2 5-2 0,1 0 0 16,3-1-7-16,-3 2 14 15,1-1-4-15,-8-1 1 16,3-2-1-16,-7 2 0 15,4-4 7-15,0 2-5 16,4-2 1-16,1-1 1 16,1 2-2-16,0 3 0 15,2-2 0-15,-1 6-8 16,-2 2 0-16,-1 2-4 16,2 2 1-16,-2 1-5 15,-2-1 5-15,2-2-5 0,-4 0 0 16,-4-3 9-16,-3-2-4 15,0 2-6-15,-2-1 5 16,-1 0 13-16,4 4 0 16,1-3-9-16,3 1-3 15,-1 2 21-15,3-1-9 16,0 1-5-16,3 1-5 16,-3 0 3-16,2-1-6 15,0 2 4-15,-1-4-3 16,3-1 6-16,1 2 2 15,0-2-2-15,3 0 5 16,-2-1-10-16,3-1 4 16,-3-2 0-16,0 1-3 0,1-1 4 15,3-2 0 1,-3-1 0-16,0-1 0 0,0 1 2 16,-2 0 4-16,-1 0-4 15,-2 0-5-15,1-1 5 16,2 1 12-16,4-1-8 15,14 1-13-15,-6-2-5 16,0-1 7-16,1 0-7 16,-13 0 0-16,10-1 1 15,-2-9 0-15,0 4-1 16,-1-2 5-16,-2 2-5 16,0 2 9-16,-2-1-8 15,0 3 6-15,-3-1-8 16,1-2 0-16,1 1 0 15,-2-3 0-15,6 0 0 0,11-6 0 16,-8 3 1-16,6-4 0 16,9-2-1-16,3 0 0 15,22-1 1-15,1 1-1 16,-12 6-2-16,-19 0-15 16,-23 5 16-16,-12 2 0 15,-2 1 1-15,10 0-6 16,11 0 5-16,7-1 1 15,-1 1 1-15,-3-1-1 16,0-1 0-16,-2-1 0 16,14-4 0-16,11-2 0 15,17 0 1-15,6 0 0 16,-3 3 0-16,-14 2 1 16,-8 1-1-16,-4 2 0 0,-2-3-1 15,-13 1 0-15,-11-3-1 16,-12 3 1-16,-2-2 0 15,8-2 1-15,10-4 0 16,7-1-1-16,2 0 1 16,-1 0 5-16,1 0-6 15,11 0 0-15,-8 2 1 16,-1 0 6-16,-1 0-7 16,-10 6 0-16,7-3 0 15,-2 2 0-15,-4 0 0 16,0 2 1-16,-5-1 8 0,0 2-7 15,-3 0 8 1,1 1 5-16,-1 3-5 0,-1 0 6 16,3 0-2-16,0 0-3 15,1 0-3-15,-1 0-1 16,1 0 1-16,0 0 2 16,-2 0 6-16,-3 0-7 15,0 0-8-15,-1 5 14 16,1-1 6-16,-1 1-12 15,0-2-8-15,3-3 25 16,-1 3-2-16,2-2-6 16,0 0-9-16,1 2-2 15,-1-1-6-15,-1 0 0 16,1 0 1-16,-2-1-2 16,3 1 1-16,-3-2 0 0,1 0 6 15,-4 2-7-15,-2-2 0 16,-3 0 10-16,-5 0-9 15,3 0 1-15,2 0-1 16,4 0 9-16,2 0 1 16,6 0-10-16,-2 0 10 15,3 3-10-15,-1 0 5 16,2 2-5-16,-1 1-1 16,2 2 1-16,-1-2 0 15,4-1-1-15,1 1 1 16,-1 0-1-16,1-2 0 15,2 0 1-15,0-4 5 0,-1 3-6 16,0-1 0-16,1 1-1 16,-4-2 0-16,0 1 0 15,-2-1 1-15,0-1 0 16,-2 5 0-16,1-3-1 16,-2 1 1-16,3 0-1 15,0 0-8-15,2 1 3 16,1-2 6-16,0 3-1 15,2-1 1-15,1 1 0 16,1 0 0-16,3 0 0 16,-1-2-8-16,1 0 7 15,-1 0-10-15,2 1 10 16,-1 0-8-16,2-1 8 16,9-1 0-16,14-1 1 15,12-1 0-15,3 0 0 0,-7 0-1 16,-5 0 1-16,-10-3-10 15,2-2 9-15,-2 0-8 16,0 4 7-16,-15-2 2 16,-14 3 1-16,-12 0-1 15,-6-2 6-15,12 2-4 16,8-1 7-16,10 1-1 16,0-3-7-16,-2 0 1 15,0-1-2-15,1-1 0 16,11-4-12-16,13 0 11 15,16-2 2-15,-1 2 7 16,-11 1-7-16,-20 3 0 16,-25 2-1-16,-12-1 0 0,-1-1 6 15,3 0-6-15,9-1 1 16,5 0 1-16,-5 1-1 16,-4 1 7-16,-5 4-8 15,-6 0 0-15,-5 0 0 16,0 0 0-16,-7 2 1 15,-2 3 0-15,-6-2 0 16,2 1 0-16,-3 0 0 16,-4-1-1-16,-3-1 0 15,-1 1 0-15,-4-3 1 16,-4 3-1-16,-6-3-1 16,3 0 0-16,-3 0 0 15,0 0-6-15,0 0-1 0,0 0-4 16,0 0-14-16,0 0-38 15,-12 0-51-15,-9-11-38 16,-49-27-57-16,3 1-157 16,-11-3-239-16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0:05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18515 5203 393 0,'0'0'227'16,"0"0"-83"-16,0 0 0 15,0 0-5-15,-101-57-22 16,52 43-18-16,-8 0 1 16,-24-2-16-16,-19-2-9 15,-22 1-24-15,-7-1-16 16,2 3-4-16,6 1-1 15,3-1-11-15,-7 2-8 16,-7 0 2-16,-8 1-6 16,-7-1 0-16,-5 4 1 0,-5-2-1 15,3 5-6 1,5 3 6-16,9 3-7 0,4 0 6 16,11 3-6-16,1 6 0 15,2 4-2-15,2 4 2 16,1 2 0-16,3 5 0 15,2 3 0-15,1 3 3 16,-3-1-3-16,4 3 0 16,3-2 0-16,1 0 0 15,4 3 0-15,-2 0 0 16,5 4 0-16,5 1 1 16,19-4-1-16,16-5 0 15,20-4 2-15,1 2-1 0,-2 7-1 16,-7 8 0-16,-3 8 0 15,3 1 0-15,5 6-1 16,4 3 0-16,6 1-6 16,4 14 6-16,9 15 0 15,2 16-1-15,11-11 1 16,6-16-5-16,2-4-1 16,16-2-1-16,15 11 8 15,8 11-9-15,13-8 8 16,-3-21-9-16,-1-11 10 15,20 5 0-15,20 5-6 16,23 5 6-16,19 3 0 16,5-11 1-16,-9-15-1 0,8-4 2 15,3-6 9-15,3-8-10 16,1-8 8-16,8-5 5 16,3-12 11-16,3-4 12 15,1-1-12-15,2-18 2 16,1-5-8-16,2-8 5 15,7-3 1-15,6-1-5 16,3-1 4-16,-4-1-8 16,-2-1-9-16,-6 2 7 15,-7-4-6-15,-2 1 3 16,2-2 10-16,-3-2-6 16,-3-3-5-16,-7-1-2 15,-7-2-1-15,-12 0-7 16,-9 2 7-16,-9-1 1 0,-9 3-1 15,-18 4 3-15,-18 6 1 16,-16 7 5-16,-7 0-6 16,5-11 6-16,3-9 8 15,7-17 7-15,-6-18-3 16,-12 6-4-16,-10 9 7 16,-9 8-3-16,-9 12 7 15,-2-6-8-15,-3-9-3 16,-4 2-6-16,0-2-2 15,-19 0-4-15,-10 1-3 16,-13 0-8-16,-9 0 4 0,-10 4-5 16,-19-1-1-16,-21-6-5 15,-19-1 6-15,-6 5 0 16,9 11-1 0,12 13-5-16,14 15 5 0,-6 10 1 15,-4 9-8 1,-12 4 7-16,-13 7 0 0,-15 22 1 15,-13 8-1-15,-13 13-12 16,-6 4-39-16,0 2-61 16,45-15-127-16,26-13-276 0</inkml:trace>
  <inkml:trace contextRef="#ctx0" brushRef="#br0" timeOffset="7526.6394">17047 5489 143 0,'0'0'404'15,"0"0"-300"-15,0 0-77 0,0 0 1 16,0 0 45-16,0 0 24 16,-37 0-16-16,34 0-26 15,-1 0-7-15,-3 0 12 16,-2-3-2-16,1-1-9 16,-5-2 4-16,-1 2 3 15,-2-1 11-15,2 0-21 16,0 2-4-16,-2 0-4 15,0 2 10-15,1-1-14 16,-3 2 1-16,3 0-5 16,-2 0 2-16,0 0-1 15,-2 0-8-15,-2 3 5 16,0 3 0-16,-3 2-8 0,-1 0-2 16,1 0-2-16,-1 4-6 15,0-1 0-15,0 1 4 16,1 1-1-16,4 0 6 15,1-1-4-15,2 0-2 16,3-1-4-16,2 0 1 16,3 0-10-16,0 2 2 15,1-1-2-15,2 5 1 16,0-2 1-16,-1 2-1 16,3 1-1-16,-1 2 1 15,0 0-1-15,-1 1 1 16,3 1-1-16,-3-2 6 15,1 3-6-15,0-3 1 16,0 4 1-16,-1 1-1 0,4-1 0 16,-1 5 1-16,2-2 4 15,1 5-5-15,0-4 5 16,0 0 2-16,0-1-8 16,0-2 1-16,4 1 0 15,2-2 7-15,3-2-7 16,-1-1 7-16,-1-1-7 15,1 0 9-15,2-3-8 16,-3 2 5-16,0 1 1 16,2 0-1-16,-2 1-1 15,0-4 3-15,2 2-1 0,0-1 0 16,3-2-1-16,-1-2-5 16,2 1-1-16,1-2 1 15,2-2-1-15,-2-3 7 16,5-1 0-16,-1 0-2 15,1-4 4-15,2-3-3 16,-2 0 7-16,5 0 3 16,1-3 0-16,4-8-3 15,1-2 1-15,-1-2-2 16,3-2-2-16,-2-2-2 16,-1 2 1-16,-1-3 5 15,1-4-3-15,-1 2-5 16,-3-2 6-16,-2-2-4 0,-2-1-8 15,0-2 5 1,-5-2 0-16,1-1 0 0,-4 0 1 16,0-2 2-16,-2 0-8 15,-3 1 13-15,-3 2-4 16,1 0 0-16,-6 3-8 16,0 2 7-16,0-1 1 15,0 3-1-15,-4-2-3 16,-3 2 3-16,-4-1-2 15,-1 1 1-15,0 2-1 16,0-3-5-16,-1 2-1 16,-2-4 8-16,3 5-9 15,-1 1 0-15,-1 1 0 16,1 2 1-16,1 3 5 16,-4-1-5-16,2 3 1 0,-2 3 0 15,2 0 9-15,-1 3-2 16,2 4 3-16,-2-1-3 15,0 1-8-15,-1 2 0 16,0 1 0-16,-1 0 0 16,0 0-1-16,-1 3 0 15,-1 5-1-15,1 2 0 16,-3 3 1-16,1 1 0 16,1 0 0-16,0-2 0 15,2 3 0-15,0-2 0 16,1-3 0-16,3-1 0 15,3-1 0-15,1-5-11 16,5-1-17-16,2 0-20 0,2-2-24 16,0 0-63-16,0 0-49 15,8-10-131-15,5-3-216 16,-1 0-313-16</inkml:trace>
  <inkml:trace contextRef="#ctx0" brushRef="#br0" timeOffset="17120.9663">5494 5129 84 0,'0'0'234'0,"0"0"-102"15,0 0-12-15,0 0-7 16,0 0-37-16,0 0 15 16,-42-14-26-16,36 14-17 15,2 0 2-15,-4 1-22 16,1 12-22-16,-5 4 11 15,-3 7-4-15,-2 5-6 16,-2 7 5-16,-2 5-11 16,2 3 16-16,-1 9-2 0,4 3 0 15,-1 6-4 1,5 1 7-16,1 6 0 0,4 10-1 16,6 15 5-16,1 18-11 15,0 6-3-15,0-6-8 16,0-12 2-16,-3-17-1 15,0-5 6-15,0-15-6 16,2-10-1-16,-2-10 0 16,1-6 0-16,1 4 0 15,-5 5 1-15,6 0 5 16,-3-5-6-16,0-7 0 16,1-5 0-16,2-6 0 15,0-3-1-15,0-3 0 16,0 0 0-16,5-2-1 15,5 2 2-15,4 0-2 16,3 2 2-16,6 1 1 16,4 3 5-16,6-1 10 0,5 3 6 15,4-3-9-15,7 1 7 16,4-3 0-16,20 1 1 16,21 0 11-16,21-2 13 15,6-2-11-15,-7 0-10 16,-11-6 5-16,-12 1-12 15,8 1 2-15,1-2 10 16,5 1-7-16,4 1 4 16,3-4-2-16,7 2-4 15,7-2 8-15,-4 2-9 16,-1-1-5-16,-9-2 20 0,-10 1-19 16,1-4-7-16,-1-1-2 15,-2 1 6-15,1-2 8 16,1 0 2-16,4-3-7 15,6 0-9-15,1-8 1 16,-2-7 8-16,-3-3-5 16,-5-2-1-16,-3 0-8 15,-5 1 10-15,-5 0-10 16,-14 4 2-16,-15 1 4 16,-10 4-6-16,-2 0 0 15,9-1 12-15,11-3-7 16,8 0 0-16,3 0-4 0,-2 1 4 15,-4 0-5 1,-4 0 6-16,0 2-1 0,-9-1 0 16,-1-1-4-16,-1 2 13 15,-5 0 4-15,-2 0-8 16,-4-1-4-16,-8 1 0 16,-4-3-5-16,-6-2 17 15,-6-4 2-15,-2-5-1 16,-6-6 11-16,-2-8-3 15,-4-18-6-15,-4-28-5 16,-6-30-4-16,0-19-12 16,0-11-1-16,-12-5 1 15,-2 9-2-15,-5-4 2 16,0 7-1-16,-1 8 1 0,-7 9 0 16,1 9 0-16,-4 10-1 15,2 21-1-15,3 19-7 16,2 17 8-16,1 4 0 15,-4-5 2-15,-5-5-2 16,-6-4 0-16,1 6 1 16,-1 6 7-16,-2 4-8 15,0 3 1-15,-4 2-1 16,-3 5 0-16,-2 2 0 16,-7 5 9-16,-6 0-7 15,-14 6-2-15,-21 1-5 16,-15 7 4-16,-9 4 1 15,6 4-1-15,6 0 0 16,9 4-4-16,1 6 5 16,-2 0 0-16,-8 5 0 0,-9-1 1 15,-7 3 0-15,-4 2-1 16,-2 2 0-16,-4 1 0 16,1 3 1-16,-1 0-1 15,3 0 0-15,1 0-1 16,-5-1 1-16,0 3 1 15,-3 3-1-15,0 1 0 16,3 2 1-16,0-1-1 16,4-1 7-16,1 1-7 15,4-3 1-15,5-1-1 16,0-3 0-16,5-1 0 16,9 2 0-16,24-6 6 15,19-3 5-15,16-2-10 16,8-3 8-16,-4 2-7 0,-2-1-2 15,0 2 6 1,8-4-5-16,8-3 0 0,10-4 0 16,5 1 8-16,5-3-8 15,2-2 12-15,4 0-7 16,-2 0-4-16,3 0 4 16,-1 0-6-16,4 0 0 15,0 0 0-15,0 0 0 16,0 0 0-16,0 0-1 15,0 2-7-15,0 1-20 16,0 2-72-16,14 9-65 16,1 1-90-16,0-5-336 0</inkml:trace>
  <inkml:trace contextRef="#ctx0" brushRef="#br0" timeOffset="21476.9409">3070 7099 992 0,'0'0'133'15,"0"0"1"-15,-115-31 149 16,69 30-90-16,1 1-30 0,6 17-48 16,4 19-36-16,6 22-38 15,16 22 0-15,10 0-8 16,3-8-8-16,12-12-3 15,12-15-21-15,6 0 5 16,10-1-6-16,4-13 0 16,-2-14-1-16,-2-17-18 15,-5-4-17-15,-13-28 2 16,-7-11 21-16,-15-10 3 16,0-10 8-16,-33-17 1 15,-28-29 0-15,-24-30 1 16,-15-8 1-16,3 11 5 15,27 37-5-15,33 43 17 16,18 25 19-16,11 16 20 16,2 5-5-16,6 7-19 0,0 3-33 15,15 17-14-15,25 29 14 16,23 25 18-16,22 22-5 16,-3-4-6-16,-11-17-5 15,-19-25-2-15,-8-21-36 16,2-2-94-16,3-4-83 15,8-14-89-15,-18-6-215 16,-14-4-247-16</inkml:trace>
  <inkml:trace contextRef="#ctx0" brushRef="#br0" timeOffset="22197.3432">3046 6861 599 0,'0'0'276'0,"0"0"-123"15,0 0-99-15,0 0 1 16,0 0 1-16,0 0-20 16,0 0-8-16,91 29-9 15,-67-29-3-15,-3 0 5 16,-3 0-3-16,-8-10 8 16,-5-4 42-16,-5-2 8 15,0-2-17-15,-8-1-9 16,-10-1 4-16,-4 1 30 15,-5 4 4-15,-1 6 6 16,-4 9-12-16,1 0-39 16,1 17-18-16,3 13 0 15,5 7 2-15,7 4-1 16,12 4-9-16,3-1-16 0,14-4 0 16,14-6-1-16,12-8-12 15,8-13-66-15,7-13-11 16,3-6-17-16,-3-23-13 15,-12-10-10-15,-11-5 25 16,-16 1 42-16,-14 2 40 16,-2 1 22-16,-15 5 16 15,-4 4 67-15,-1 4 52 16,2 8 8-16,6 6-21 16,5 6-31-16,1 6-19 0,6 1-42 15,0 2-30-15,2 14 0 16,13 4 10-16,10 2-2 15,4-1-7-15,9-2 0 16,2-7-1-16,3-4 1 16,-4-6-1-16,-9-2 0 15,-9-3-2-15,-11-13 2 16,-7-6 11-16,-3-4-5 16,0-8 1-16,-7-3-6 15,-9-3 5-15,-3 1-5 16,2 2 8-16,-1 6 27 15,6 7 20-15,6 12 0 16,4 9-11-16,2 3-45 16,6 0-5-16,17 17 0 15,5 5 5-15,5 3 2 0,-3 1-1 16,0 1 5 0,-1-6-6-16,-9-5-83 0,-2-5-105 15,-15-11-83-15,-3-8-309 16,0-11-453-16</inkml:trace>
  <inkml:trace contextRef="#ctx0" brushRef="#br0" timeOffset="22325.561">3309 6216 537 0,'0'0'111'0,"0"0"-72"15,0 0-25-15,82 41-14 16,-35-23-21-16,-2-5-300 0</inkml:trace>
  <inkml:trace contextRef="#ctx0" brushRef="#br0" timeOffset="22828.1103">3677 6152 897 0,'0'0'334'15,"0"0"-70"-15,0 0-155 16,0 0-21-16,0 0 1 15,-36 94-45-15,36-74-28 16,2-3-5-16,10-3-11 16,4-2 0-16,2-7-18 15,0-2-4-15,-3-1 3 16,-3-2 17-16,-2 0 2 0,-1 0 7 16,-4 0-6-16,-2 2-1 15,-2 4-9-15,-1 3 9 16,0 8 6-16,0 2 20 15,0 6 3-15,0 3-8 16,-1 0-11-16,-1-3-9 16,2-3 0-16,0-7-1 15,0-5 0-15,9-7 0 16,3-3-7-16,6-8 2 16,-2-16 5-16,-1-5 1 15,-6-8 17-15,-4-4-11 16,-5 0 2-16,0 2 3 15,-3 5 29-15,-5 8 22 16,8 6-8-16,0 8-15 16,0 8-12-16,9 4-27 0,13 2 0 15,5 12 21-15,3 8-2 16,3 1 1-16,-3 0-14 16,-6-3-7-16,-2-3-12 15,-6-5-107-15,-13-12-92 16,-3 0-337-16,0-5-365 0</inkml:trace>
  <inkml:trace contextRef="#ctx0" brushRef="#br0" timeOffset="22972.6124">3634 5862 423 0,'0'0'264'15,"0"0"-160"-15,0 0-78 0,0 0 17 16,0 0-15-16,88 72-28 15,-51-47-78-15,-2-6-437 0</inkml:trace>
  <inkml:trace contextRef="#ctx0" brushRef="#br0" timeOffset="23308.7656">3914 5968 863 0,'0'0'271'0,"0"0"0"15,0 0-115 1,0 0-6-16,-16 99-26 16,16-60-36-16,7 1-9 0,8 2-28 15,3-6-30-15,3-5-8 16,0-8-12-16,0-9 0 16,-2-10-1-16,-3-4-27 15,-2-13 5-15,-5-12 16 16,-9-11 5-16,0-3 1 15,-6-4 1-15,-18-2 0 16,-6 0 1-16,-6 4 4 16,2 12-6-16,3 8-1 15,7 12-10-15,9 9-13 16,5 0-20-16,10 6-31 16,0 6-30-16,19 3-83 0,8-6-127 15,-2-3-217-15</inkml:trace>
  <inkml:trace contextRef="#ctx0" brushRef="#br0" timeOffset="23640.024">4089 5845 780 0,'0'0'251'0,"0"0"-12"16,0 0-152-16,0 0-58 15,0 0 36-15,0 0 41 16,0 0-11-16,64 72-13 15,-48-52-31-15,-4 1-21 16,-2-4-12-16,-5-5-9 16,1-4-3-16,-6-3 1 15,0-5 10-15,0 0 20 0,0-13 1 16,-9-10-13-16,-6-7 10 16,0-7 9-16,-2-3 16 15,6 1-5-15,4 3-14 16,5 9-7-16,2 10-19 15,9 5-15-15,9 7-1 16,12 5-7-16,3 0 6 16,1 14 1-16,3 36-76 15,-6 0-102-15,-17 3-407 0</inkml:trace>
  <inkml:trace contextRef="#ctx0" brushRef="#br0" timeOffset="24152.9482">2345 8336 1337 0,'0'0'196'16,"0"0"-65"0,0 0-129-16,0 0 9 0,34 88 35 15,1-40-5 1,5 1-22-16,3 2-4 0,5-3-14 16,0 0 5-16,-5-4-5 15,-3-6-1-15,-9-10-27 16,-14-15-30-16,-7-13 12 15,-10-6 45-15,0-28 18 16,-16-10-4-16,-2-6-2 16,5-3 7-16,5 3 12 15,8 4-15-15,8 5-15 16,18 2 6-16,7 6-5 16,8 6 7-16,2 8 2 15,-3 6 0-15,-4 10-11 0,-6 3 0 16,-8 16 0-16,-8 8 8 15,-9 9 14-15,-5 6-7 16,-5 3 7-16,-15 2-7 16,-8-5-15-16,-5-8-51 15,-18-19-85-15,9-10-187 16,5-2-423-16</inkml:trace>
  <inkml:trace contextRef="#ctx0" brushRef="#br0" timeOffset="24487.4514">2811 8163 758 0,'0'0'221'16,"0"0"-76"-16,0 0-3 0,28 89 7 16,-9-55-20-16,4 3-36 15,5-2-26-15,3-4-23 16,4-9-9-16,2-8-19 15,-6-8-7-15,-3-6-2 16,-8-6 4-16,-8-13 3 16,-8-9 29-16,-4-6-5 15,-13-7-16-15,-11 0-9 16,-12-3-6-16,-4 3-5 16,-2 5-1-16,1 12-1 15,11 8 0-15,10 10-20 16,4 6-30-16,10 5-55 15,6 10 30-15,0 3-59 16,31 2-117-16,0-5-75 16,2-5-344-16</inkml:trace>
  <inkml:trace contextRef="#ctx0" brushRef="#br0" timeOffset="26353.1567">3062 7981 876 0,'0'0'235'0,"0"0"39"16,0 0-55-16,0 0-96 16,0 0-52-16,0 0-47 15,0 0 25-15,14 34 32 0,8-6-5 16,2 0-32-16,6 3-7 16,0-2-22-16,4-4-4 15,2-7-5-15,-5-5-5 16,-3-7-1-16,-8-6-13 15,-7-6-19-15,-8-16 7 16,-5-7 10-16,-8-7 2 16,-17-6-9-16,-6-1 12 15,-6 0-2-15,2 3 11 16,4 7 0-16,11 11 1 16,6 9 0-16,6 9 7 15,8 4-7-15,0 0-18 16,3 8-5-16,16 6 22 0,4 3 0 15,7-1 1 1,7-3 0-16,2-6 0 0,1-6-7 16,-4-1-53-16,-3-4-41 15,-11-13-7-15,-10-3 30 16,-12-5 34-16,-4-1 28 16,-19-2 16-16,-10 0 0 15,3 0 26-15,0 3 30 16,9 8 16-16,8 5 25 15,13 10-34-15,0 2-63 16,13 4 1-16,13 13 23 16,5 4 17-16,5 5-16 15,1-1-5-15,1 2-1 16,-3-2-6-16,-5-4-5 16,-9-6-8-16,-4-5 6 0,-8-8-4 15,-6-2 12-15,-3-8 12 16,0-16-5-16,-3-8-14 15,-6-2-1-15,0-4-5 16,3 9 1-16,3 1 12 16,3 10 7-16,0 6-3 15,0 4-9-15,1 6-9 16,16 0-1-16,4 1 1 16,9 1 0-16,5-4 0 15,7-1 1-15,4-4-1 16,-4-7-10-16,-3-5-40 15,-6-6-18-15,-11-3-23 16,-11 1-24-16,-11-2 24 0,0-1 28 16,-20 2 43-16,-10-4 13 15,-3 1 7-15,-1 4 9 16,0 2 49-16,8 5 52 16,5 10-28-16,9 5-25 15,1 7-7-15,9 2-43 16,2 18 0-16,0 10-4 15,2 8-2-15,14 4 10 16,2 4-11-16,7-3 2 16,2-2-1-16,3-6 1 15,0-9-1-15,-5-10-1 16,2-15-56-16,-9-1 8 0,-6-24 8 16,-9-12 14-1,-3-4-6-15,-15-9 17 0,-13-5 14 16,-22-18 1-16,-21-23 29 15,1 6 24-15,3 9-5 16,16 18 5-16,18 27 12 16,7 4 6-16,6 11 3 15,14 13-34-15,6 7-40 16,6 10-30-16,23 13 17 16,9 10 13-16,8 5 6 15,8 3-5-15,4 0 0 16,5-7-1-16,-1-9-50 15,-5-13-65-15,-8-12 7 0,-9-5 36 16,-14-22-24 0,-13-7 7-16,-13-4 43 0,0-4 45 15,-19 1 1-15,-5 3 67 16,2 8 32-16,2 9 24 16,7 9-10-16,5 6-26 15,0 6-22-15,6 0-43 16,-1 8-21-16,3 12-1 15,0 5 10-15,0 7-2 16,3 2-1-16,9-1-6 16,0 0-1-16,4-8 0 15,-1-4 0-15,1-12-1 16,-2-9-12-16,1 0-17 16,-6-19 5-16,-3-7 15 15,-5-6 10-15,-1 0 1 0,0 3 1 16,-4 3-1-1,-5 5 1-15,3 5 14 0,-3 5 18 16,6 3 6-16,0 5-2 16,3 2-4-16,0 1-16 15,0 0-18-15,0 0-10 16,6 7 0-16,9 5 10 16,1 2 12-16,5-1-6 15,0 0-4-15,-3-3 6 16,4-5-7-16,-3-2 1 15,-3-3-2-15,-2 0 0 16,-3-3-34-16,-2-11-41 0,-3-5-31 16,-2-3-20-1,-4-3-93-15,0-2-132 0,0-1-4 16,-13 1 85-16,2 1 143 16,-3 6 99-16,0 4 28 15,5 6 124-15,0 5 99 16,6 2-3-16,2 3-46 15,1 0-94-15,0 0-50 16,0 9 30-16,6 2 1 16,7 1-6-16,1-2-20 15,0-3-14-15,0-2-14 16,1-5-5-16,-6 0 5 16,-2-8 10-16,-4-9 5 15,-3-5-13-15,0-6-7 16,0-3 6-16,-12-2-6 15,-7-4 18-15,-2 0 64 0,0 4 2 16,2 5 17-16,7 12 16 16,6 8 12-16,6 8-72 15,0 7-40-15,7 16-11 16,15 14 23-16,7 10 37 16,5 11-8-16,5 4-20 15,0 2-9-15,7 0-17 16,-3 1-14-16,2 10-5 15,6 21-64-15,-10-14-133 16,-13-11-335-16</inkml:trace>
  <inkml:trace contextRef="#ctx0" brushRef="#br0" timeOffset="26847.7613">7427 9076 1190 0,'0'0'202'16,"0"0"-101"-16,0 0 40 0,0 0-33 16,88-23 0-16,-53-5-45 15,7-5-33-15,0-6-22 16,-3 4-8-16,1 0-98 15,-7 9-160-15,-13 11-308 0</inkml:trace>
  <inkml:trace contextRef="#ctx0" brushRef="#br0" timeOffset="27020.5929">7452 9484 1448 0,'0'0'227'15,"0"0"-119"-15,0 0-73 0,0 0 56 16,106-95-21 0,-19 13-39-16,31-19-12 0,10-3-19 15,-24 30-50-15,-26 22-443 0</inkml:trace>
  <inkml:trace contextRef="#ctx0" brushRef="#br0" timeOffset="27626.3532">16154 8768 1637 0,'0'0'169'0,"0"0"-169"15,0 0-13-15,0 0 13 16,88-86-2-16,-46 41-144 16,-3 7-150-16,-8 10-210 0</inkml:trace>
  <inkml:trace contextRef="#ctx0" brushRef="#br0" timeOffset="27807.5545">16453 9007 1385 0,'0'0'237'0,"0"0"-172"0,0 0-41 16,88-74-16-16,-45 16-8 16,8-29 0-16,-4 11-244 15,-13 4-569-15</inkml:trace>
  <inkml:trace contextRef="#ctx0" brushRef="#br0" timeOffset="29301.9858">9248 5570 71 0,'0'0'111'16,"0"0"-20"-16,0 0 1 16,0 0-36-16,0 0 9 15,0 0-13-15,-75-45-4 16,64 40 8-16,0-2 19 0,2 3-20 15,-1-2 4-15,-1 3-27 16,2 2 6-16,-2 1-2 16,-2 0-10-16,-1 0 1 15,-4 0-4-15,-3 0 6 16,-4 5-7-16,-4 4 5 16,-4 3-6-16,-4 1 0 15,0 3 10-15,-3 4-5 16,-1 2 0-16,1 3 13 15,1 3-9-15,2 3-2 16,3 5 4-16,2 2 10 16,5 4-9-16,2 7-2 15,5 1-8-15,6 4 5 16,6 4-7-16,7 2 4 16,1 0-6-16,4 1-7 0,17 2 5 15,4 0-1-15,10 2 3 16,5-2 10-16,6-2-7 15,7-6 6-15,3-6-12 16,5-10-15-16,2-8 12 16,1-9-7-16,1-10 11 15,0-8 17-15,-4-4-2 16,-5-10-1-16,-3-13-3 16,-4-11 13-16,-7-7 4 15,-2-5-2-15,-6-4-1 16,-7-4-8-16,-6-3 2 0,-6 0-3 15,-6-6-5-15,-7 0-7 16,-2-3-1-16,0-3-8 16,-15 3 1-16,0-1-5 15,-2 4 1-15,-4 2 0 16,-1 7-1-16,-2 4 1 16,0 3-3-16,-4 5-5 15,-2 3 5-15,-1 7-6 16,-4 1 8-16,-2 5-6 15,-1 6-1-15,2 3 0 16,1 6 1-16,4 8-2 16,-2 3 0-16,5 6-12 15,-4 16 3-15,1 8 8 16,1 10-25-16,3 4-47 0,8 22-93 16,7-12-102-16,9-11-379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0:52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19048 8449 1242 0,'0'0'242'15,"0"0"-172"-15,0 0-48 16,0 0-6-16,0 0 14 16,94 16 33-16,-63 8-5 15,-3 5-20-15,-4 7 6 16,-9 0-1-16,-6 4-1 15,-8 1-8-15,-1-2-3 16,0-6-9-16,0-5-9 16,-7-10-3-16,3-6 6 0,0-9-3 15,3-3-1-15,-2-10-12 16,0-12 0-16,0-9-25 16,3-3-14-16,0-5 6 15,0 1-2-15,9 4 13 16,2 3 3-16,-1 3 18 15,-1 2 0-15,-4 5 0 16,-2 1 1-16,-2 3 32 16,-1 3 22-16,0 5 10 15,0 3 8-15,0 4 17 16,0 2-5-16,0 0 0 16,-1 5-41-16,-1 12-20 15,1 7-16-15,1 7-6 0,0 4 0 16,3-1 0-16,11-1-1 15,3-7 0-15,2-4 0 16,3-6-1-16,1-5-15 16,2-6-21-16,2-5-6 15,2 0 0-15,-1-8-18 16,5-9-47-16,7-13-94 16,-6 3-170-16,-10 3-384 0</inkml:trace>
  <inkml:trace contextRef="#ctx0" brushRef="#br0" timeOffset="1298.7609">19242 7906 886 0,'0'0'412'0,"0"0"-202"15,0 0-28-15,0 0-27 16,0 0-64-16,0 0-63 16,0 0-22-16,-24 89-5 15,39-49 0-15,5-2 1 16,2-1-1-16,-2-7 0 15,1-2 1-15,-4-9-2 0,-4-3 0 16,-3-8-7-16,-3-5-28 16,-3-3 3-16,-1 0 32 15,-2-11 22-15,1-10 3 16,-1-3-9-16,4-1 9 16,1 3 6-16,3 4-3 15,3 6-19-15,1 5-9 16,6 4-5-16,-1 3-1 15,5 0 6-15,-1 13 23 16,-1 4-7-16,-6 3-6 16,-4 3 5-16,-7 4 2 15,-4 1 3-15,0 1 3 16,-10-3 4-16,-5-3-8 0,-3-4 2 16,0-7-8-1,-3-5-6-15,-1-4-7 0,-1-3-22 16,4 0-49-1,7-15-64-15,4-2-114 0,8 5-393 0</inkml:trace>
  <inkml:trace contextRef="#ctx0" brushRef="#br0" timeOffset="2146.5017">20708 6882 955 0,'0'0'268'15,"0"0"-102"-15,0 0 46 16,0 0-31-16,0 0-52 16,0 0-75-16,-60-75 2 15,60 61-20-15,3 1-21 16,11 4-14-16,5 4-1 15,2 5-2-15,-2 0-8 16,2 17-1-16,-7 7 11 0,-4 7 22 16,-10 4 1-1,0 1-1-15,-6 4-9 0,-9-3-4 16,-3-3-1-16,3-7-8 16,1-7 0-16,6-9-12 15,2-11 3-15,0 0 3 16,4-14-38-16,1-13-3 15,1-7 12-15,0-2-2 16,0 0-9-16,0 2 12 16,0 5 19-16,3 0 14 15,0 4 0-15,-3-1 1 16,0 4 0-16,0 1 10 16,0 3 8-16,0 4 11 15,-3 5 20-15,0 7 4 16,-4 2 11-16,2 0-20 0,-1 11-28 15,0 9-15 1,2 7 0-16,1 4 9 0,3 2 14 16,0-2-5-16,4-3-4 15,8-4-8-15,3-4-7 16,2-8 6-16,3-3-6 16,1-8-31-16,2-1-51 15,5-13-63-15,-6-9-173 16,-4-2-498-16</inkml:trace>
  <inkml:trace contextRef="#ctx0" brushRef="#br0" timeOffset="2683.04">20720 6289 1126 0,'0'0'304'16,"0"0"-52"-16,0 0-83 15,0 0-86-15,0 0-44 16,0 0-17-16,0 0 30 16,24 71-6-16,-7-42-21 15,2 1-9-15,-2-2-15 16,-2-3 5-16,2-1 0 16,-5-3-6-16,-2-2 0 15,0-4-15-15,-4-5-29 0,-1-4-8 16,-2-3 12-16,-1-3 7 15,-1 0 7-15,-1 0 5 16,2 0 20-16,-2 0 0 16,0 0 0-16,0 0 1 15,0 0 1-15,0 0-1 16,0 0 2-16,0 0 10 16,0 0 1-16,0 0-6 15,0 0-5-15,0 0-2 16,0 0-1-16,0 0 0 15,0 1-8-15,0 1-8 16,0-1 4-16,0-1 4 16,0 0 8-16,0 0 0 15,0 0 1-15,0 0 1 16,0 0 0-16,0 0 1 0,0 0-1 16,0 0 0-16,0 0 0 15,0 0-1-15,0 0 0 16,0 0-46-16,0 0-74 15,0-11-184-15,-2-3-204 16,1-3-355-16</inkml:trace>
  <inkml:trace contextRef="#ctx0" brushRef="#br0" timeOffset="3137.5461">20790 6174 856 0,'0'0'248'0,"0"0"-9"16,0 0 11-16,0 0-41 0,0 0-76 15,0 0-63-15,0 0-25 16,-85 46 7-16,76-20-6 16,6 6-21-16,3-1-3 15,0 1-10-15,12 1-5 16,4-3-6-16,7-4 8 15,-1-6-9-15,1-8-25 16,-4-4-17-16,-3-8-16 16,-2 0 0-16,-4-16 37 15,-4-8 7-15,0-6 7 0,-5-6 7 16,-1-2-6-16,0 0 6 16,-3 2 1-16,-4 6 0 15,3 11 38-15,-1 7 19 16,4 12-23-1,1 0-20-15,0 9-14 0,1 16 20 16,11 9-5-16,8 4 6 16,2 3-10-16,4-1 0 15,4-2 0-15,3-5-11 16,3-8 5-16,0-6-6 16,-1-6-5-16,6-13-72 15,-8 0-119-15,-12 0-391 0</inkml:trace>
  <inkml:trace contextRef="#ctx0" brushRef="#br0" timeOffset="3957.3618">20389 6903 814 0,'0'0'269'16,"0"0"-78"-16,0 0-24 15,0 0-19-15,0 0-37 16,0 0-15-16,85 13 2 16,-52 10-26-16,-1 10-13 15,-3 4-14-15,-7 2-2 16,-7 2-11-16,-6-1 2 15,-8-3-21-15,-1-4-7 16,0-8-4-16,0-4 2 0,0-10-4 16,-5-9 0-1,-1-2-1-15,0-10-5 0,-2-18-38 16,2-9 7-16,2-3 15 16,4-4-5-16,7 2-7 15,11 2 0-15,3 5 14 16,3 1 6-16,-3 5 2 15,-2-1 11-15,-3 2-1 16,-2 3 2-16,-5 3-1 16,0 2 0-16,-5 3 1 15,-1 4 0-15,-3 3 0 16,2 6 12-16,-2 1 14 0,0 3 22 16,0 0 2-1,0 0-3-15,0 10-19 0,-6 7-20 16,0 6-7-1,-2 8 0-15,7 6 19 0,1 4 7 16,0 2 7-16,0 3 3 16,12-3-4-16,3-3-2 15,4-3-9-15,2-9-12 16,4-6-1-16,2-6-1 16,0-7 12-16,1-6 1 15,-2-3-5-15,-3 0-5 16,-3-12-2-16,-1-6-2 15,-5-2-1-15,2 0-6 16,-7 3-21-16,-4 4-49 0,-5 12-90 16,-6 1-166-16,-18 0-746 15</inkml:trace>
  <inkml:trace contextRef="#ctx0" brushRef="#br0" timeOffset="22304.3949">5008 8138 212 0,'0'0'230'0,"0"0"-115"15,0 0-8-15,0 0-26 0,0 0-15 16,0 0-8 0,-2 3-51-16,2 0 0 0,2 4 6 15,8-1 48-15,2 2-13 16,8 0-5-16,4-2 15 15,5 2-6-15,5 1-9 16,7-1-12-16,5 2 1 16,1 2-9-16,3-2-3 15,-1 1-5-15,-1 2-2 16,-2-1-3-16,2-2 3 16,-2 1 4-16,0-1 8 15,0 0-6-15,1-2 0 16,-1 0-2-16,2-2 6 15,-1 1-5-15,0-2 6 16,0 0-5-16,-2-1 3 16,-2 1-7-16,-2-1-7 15,-1-1-2-15,0 1 2 0,0-1-6 16,-1 0 7-16,0 0 1 16,0-1-10-16,-3 3 6 15,-2 0 4-15,0 0-9 16,-2 3 5-16,-4 0 1 15,0 0 2-15,-2 2 3 16,-3-1 2-16,-2-1-3 16,3 1-3-16,-3-3-7 15,4-2 5-15,-1-2 0 16,0 0 3-16,3-2-8 16,0 0 5-16,3 0-5 15,3 0 6-15,-1 0-6 16,4 0 0-16,-2 0 0 0,2-2 0 15,0-4 0 1,1-1 0-16,-1-1 5 0,0 0-6 16,-2-1 1-16,0-1 1 15,-2 0-1-15,-1 1-1 16,-3-2 1-16,2 0 0 16,0-1 5-16,0-1-6 15,1 1 0-15,-1 0 0 16,1 0 0-16,1 0 1 15,-4 3 0-15,3 0-1 16,-1 1 0-16,-2 0 0 16,1 0 1-16,-1 2-1 15,-4 0 2-15,2 1-2 0,-3 2 0 16,0 0 0 0,2 3 0-16,-2-3 1 0,2 3-1 15,-1 0-1 1,-1 0 1-16,3 0 0 0,-2 0 0 15,3 0 0-15,-2 0 0 16,3 0 0-16,-2 0-1 16,-1 0 1-16,0 0 0 15,-4-2 0-15,2-1 0 16,-2 0 0-16,1-1 0 16,-1 2 0-16,-2-1 0 15,1-1 1-15,-2 3-1 0,-1-1 0 16,-2 0 1-1,1 1-1-15,-3-4 0 0,4 3 0 16,-4-3 0-16,3 3 0 16,-6-3 1-16,-1 2 6 15,-3 0-7-15,0 1 0 16,-3-2 0-16,0 1 1 16,-3 0 5-16,0-3 22 15,0-4-16-15,0-1-5 16,0-5-6-16,0 0 8 15,0-3 7-15,0-1-4 16,0-4-5-16,-3 1-5 16,-4 0-1-16,-1-2 7 15,1 3-7-15,-2 0 9 16,-1-1-9-16,1 2 8 0,1 0-2 16,-2-3-6-16,-2 3 11 15,2-5-5-15,-3 1 10 16,0-4-15-16,-5 1 7 15,4-3-3-15,-3 2 7 16,1-3-4-16,0 2-3 16,2 1-4-16,0-1 5 15,3 4-7-15,1 1 6 16,0 2-6-16,2 2 0 16,-1 1 1-16,3 3-1 15,-1-1 2-15,1 2-2 16,0-1 1-16,-2 0 0 15,1 1 0-15,-1 0 0 16,1-1 0-16,-1 0 7 16,-2 0-8-16,3 1 1 0,-4-1 0 15,2 3 5-15,0-1 0 16,2 2-6-16,1 2 2 16,-1 3-1-16,-1-1 9 15,3 1-2-15,-1 2-2 16,-5-2 2-16,1 0 0 15,-3 1 1-15,-4 0 10 16,0 1-3-16,-6 1-15 16,0 1-1-16,-4 1 10 15,0 0-10-15,-3 2-7 16,-4 1 6-16,1 0 1 16,-4 0 0-16,-4 0-1 0,0 2 1 15,-3 4 1-15,-3 1 6 16,0 2-7-16,-4-1 0 15,3-2 1-15,-2 0 6 16,-2 2-7-16,-3-2 0 16,1 4 5-16,-4-1-6 15,1 3 2-15,-1 1-1 16,0 0 0-16,0 0-4 16,0 1 3-16,-2-1 1 15,2 0 1-15,-2-2 1 16,1-1 5-16,2-2 0 0,0-1-7 15,-1 0-1 1,3-1 0-16,-4 0 1 0,1 1 0 16,0 0 0-16,0-4 6 15,0 4-4-15,1-4-1 16,-1-1 1-16,2 0-2 16,2-2 2-16,3 1 4 15,3-1-6-15,5 0 1 16,4 0-1-16,2 0 0 15,1 0 1-15,2 0 0 16,1-4 0-16,0 0 1 16,-1 0 0-16,0 1-1 15,-1 0 0-15,0 0-1 16,-1 3 1-16,1-1 1 16,1 1-2-16,0 0-1 0,1 0 1 15,0 0-1 1,-1 1 0-16,0 5-5 0,-1-1 6 15,1 1 2-15,4 0-2 16,-3 1 7-16,2-2-6 16,0 2-2-16,-1-1 2 15,-2-1-1-15,-2 3 1 16,-4 0-1-16,1 1 0 16,2-1-2-16,2 1 1 15,1 1-10-15,7-2 11 16,2-1 1-16,9-2 1 15,2-2-2-15,5 0 2 16,2-2-2-16,4 1 0 16,3-1 0-16,-2 3-2 15,2 2-7-15,-1 2 3 0,1 7 4 16,0 3-5-16,0 3 0 16,0 6 6-16,6-1-8 15,7 5 9-15,-1 1-1 16,4 4 1-16,1-2 0 15,4 5 0-15,1 0 0 16,3 4 0-16,1-1 0 16,1 0-1-16,1-1 2 15,-1-3-1-15,-2-1 1 16,-4-2 1-16,2-2 4 0,-4-4-5 16,-1 1 0-1,1-3 11-15,1-2-6 0,-2 3-5 16,1-4 5-16,3 0-6 15,-2 0 1-15,-1-1 0 16,0-3 0-16,-2 0-1 16,-1-3 1-16,-2 0-1 15,-1-2 1-15,-2-3-1 16,-1-2 0-16,-1 0 0 16,-2-2 0-16,1-3 0 15,-5 1 0-15,3-2 0 16,0-1 0-16,-3-2 0 15,-1 0 0-15,2 1-1 16,0-1 0-16,1 1 1 16,1-2 1-16,1 2 9 0,4-2-9 15,-4 0 6-15,2 0-5 16,-2 0 5-16,2 0-6 16,-1 0 1-16,5 0-1 15,-3-2 9-15,5-4-9 16,0-1-1-16,5 0-31 15,5-6-88-15,-4 3-199 16,-6-3-766-16</inkml:trace>
  <inkml:trace contextRef="#ctx0" brushRef="#br0" timeOffset="24299.6086">6626 7383 84 0,'0'0'120'16,"0"0"-44"-16,0 0-2 15,0 0-1-15,0 0-2 16,0 0-18-16,-2-5-12 16,2 5-8-16,-1-1-14 0,-1 1 14 15,1 0 3-15,-3 0-1 16,2 0-20-16,-2 0-9 15,-4 0 7-15,2 0 9 16,-6 3-12-16,0 6-9 16,-4 2 3-16,-2 3-3 15,0 3 0-15,0 1 0 16,2 3-1-16,1 1 0 16,3 5-11-16,4 0 2 15,3 3-22-15,5 2-10 16,0 5-2-16,0-3-6 15,16 19-35-15,0-7-86 16,-2-5-18-16</inkml:trace>
  <inkml:trace contextRef="#ctx0" brushRef="#br0" timeOffset="24745.2371">6993 8433 26 0,'0'0'41'0,"0"0"31"15,79 0-10-15,-51-9-23 16,-1-3 11-16,-2-5-4 16,1-2-17-16,-5-5-7 15,3-5 4-15,-2-1-12 16,-1-3 1-16,-2-4-15 0,1-1-1 15,-4 1-6 1,-6 0-36-16,-2 1-28 0,-8 1 13 16,0-2 8-16,0-2-30 15,-10-3-2-15,-5-3 82 16,-5-2 10-16,-1-1 18 16,-1 1-5-16,-1 2 4 15,-4 3-12-15,-2 1-4 16,-3 4-9-16,-1 3-2 15,-2 2 0-15,2 6-25 16,1 0-2-16,2 6 5 16,3 3 21-16,-2 5 0 0,5 2 0 15,-1 3 0-15,0 2-8 16,-1 4-36-16,1-1 11 16</inkml:trace>
  <inkml:trace contextRef="#ctx0" brushRef="#br0" timeOffset="25284.2978">6687 7386 59 0,'0'0'53'0,"0"0"-27"16,0 0-16-16,0 0-9 16,0 0 1-16,0 0-2 15,-15 24 22-15,15-23 23 16,0-1 44-16,0 2-5 16,0-2-12-16,0 0 1 15,0 0-12-15,0 0-5 16,0 0-7-16,0 0-11 15,0 0-9-15,0 0-5 0,-1 0 5 16,1 0 0-16,0 1-3 16,0-1 6-16,0 0 8 15,0 0-1-15,0 0-3 16,0 0-8-16,0 0-6 16,0 0-1-16,0 0 7 15,0 0 5-15,0 0 5 16,0 0 2-16,0 0 4 15,0 0-1-15,0 0 5 16,0 0-10-16,0 0-11 16,0 0-11-16,0 0-4 15,0 0-6-15,0 0-5 16,0 0 7-16,0 0-7 0,0 0 5 16,0 0-4-16,0 0 5 15,0 0 2-15,0 0-2 16,0 0 4-16,0 0 3 15,0 0 4-15,0 0-9 16,0 0-7-16,0 0-1 16,0 0-1-16,0 0 0 15,0 0-12-15,0 0-1 16,0 0-3-16,0 0-16 16,0 0-22-16,0 0-14 0,0 0-16 15,0 0-25 1,0 0-37-16,0 0-65 0,0 0-278 15</inkml:trace>
  <inkml:trace contextRef="#ctx0" brushRef="#br0" timeOffset="31629.8447">6927 8420 383 0,'0'0'141'0,"0"0"-50"0,0 0 61 16,0 0-12-1,0 0-13-15,0 0-26 0,-50-25-8 16,45 22-28-16,-4 1 31 15,-3-2-27-15,0 1-5 16,-4-2-11-16,-1 2-5 16,-2-1 1-16,-3 1-14 15,-1 0 9-15,1-1-9 16,-5 1-7-16,2 3-5 16,-5 0 2-16,0 0-3 15,-3 0 2-15,0 6-8 16,2 2-5-16,0 3 3 0,2 1 5 15,3-1 0 1,2 3-3-16,3-1-7 16,0 5-8-16,2 1 0 0,0 0 0 15,2 3 0-15,2 3-1 16,-2 1 0-16,2 4 0 16,1 0 0-16,0 2 0 15,2 0 0-15,2 1 0 16,2 1-1-16,1 0 1 15,4 3 0-15,0 0 0 16,3 5 0-16,0-1 0 16,0 2 0-16,0 1 0 15,9 0 0-15,1-1 2 16,1 1-1-16,2-2 10 16,2 1 3-16,1-4-7 0,4 1 2 15,2-2-8-15,1 0 10 16,7-1-10-16,0-1 8 15,2 0-3-15,2-5-5 16,2-2 10-16,-1-3 6 16,-1-4-4-16,1-2 2 15,0-5-6-15,-1-1 3 16,-1-3-3-16,4-5-3 16,-1-2 0-16,3-4 1 15,0 0-1-15,-2-4 0 16,2-7 3-16,-2-2-8 15,-3 0 7-15,-4-4-2 16,1 0-4-16,-5 0 5 16,-6 1-1-16,0-4 3 15,-2 1-3-15,-6-3 4 0,2-2 2 16,-4 2 4-16,-4-4 4 16,1 3-7-16,-2-3 6 15,-1 2-3-15,-1-1-4 16,-3-1-3-16,0 1-3 15,0-1-4-15,0-3 9 16,0 3-5-16,0 1-4 16,0-2 8-16,-7 1 0 15,-1-1-9-15,-2-1 4 16,-2 2-4-16,0-1-1 16,0 1 1-16,-3 1-1 15,0-2 2-15,-1 3-1 16,1-3 0-16,-5 1 6 0,1 1 0 15,-1-2-6-15,0 3-1 16,-1 1 6-16,3 2-6 16,-2 2 2-16,0 0-1 15,5 1 0-15,-3 2 10 16,3-1-10-16,-1 3 5 16,2 0-5-16,2 1 0 15,0 1 6-15,2 1-6 16,-5 0 6-16,6 2-7 15,-4-1 1-15,2 1-1 16,1 1 0-16,-4 2 1 16,2 0 0-16,-1 1-1 0,1 2 1 15,-2 0 11-15,0 0-3 16,2 3-8-16,-3 0 11 16,3 0-4-16,-1 0-1 15,-1 0-6-15,3 0 5 16,-2 0-4-16,1 0-1 15,-1 0 5-15,2 0-6 16,2 0 1-16,1 0-1 16,3 2 0-16,1-1-1 15,2 1 0-15,-1 0-33 16,3 0-9-16,-3 8-44 16,1 17-86-16,1 0-122 15,-9 5-493-15</inkml:trace>
  <inkml:trace contextRef="#ctx0" brushRef="#br0" timeOffset="33716.6268">9992 7582 660 0,'0'0'158'15,"0"0"-47"-15,0 0 2 16,0 0-60-16,0 0 7 15,0 0 15-15,54-43-16 16,-25 36-14-16,0 4-4 16,1 3 12-16,-4 0 22 0,-3 3-9 15,-6 13-9-15,-1 8 22 16,-10 8 4-16,-4 10 3 16,-2 11-18-16,-8 5-27 15,-11 2-4-15,1 1-10 16,-1-6 5-16,6-2-8 15,3-10-15-15,7-5-3 16,3-5-6-16,0-9 0 16,5-7 0-16,11-5 0 15,3-9-2-15,5-3-21 16,5-5 11-16,1-13 5 16,-4-4 7-16,-2-2-6 15,-6 0 5-15,-8 4 1 0,-5 6 0 16,-4 5 1-1,-1 4 29-15,0 3 5 0,0 2-6 16,0 0 4-16,0 12 5 16,3 14 1-16,6 13 11 15,2 15-1-15,4 18 19 16,1-2-16-16,3 2 13 16,1 2-11-16,-1-11 1 15,5 6-15-15,-1-3 4 16,0-6-17-16,-2-4-4 15,-1-11 0-15,-2-8-10 16,-4-7 2-16,-3-8-4 16,-2-8-2-16,-5-5-3 15,-3-4-5-15,-1-3 12 0,0-1 5 16,0-1 14 0,0 2 4-16,-13 2 1 0,-16 2-17 15,-15 10-13-15,-27 12 6 16,-34 17-1-16,-32 19-1 15,-13 8-5-15,2 1-6 16,10-4-2-16,12-6 1 16,-2-5-5-16,-2 0-66 15,30-15-156-15,12-9-268 0</inkml:trace>
  <inkml:trace contextRef="#ctx0" brushRef="#br0" timeOffset="39918.3381">11325 7592 897 0,'0'0'156'0,"0"0"21"16,0 0 58-16,0 0-78 15,0 0-70-15,0 0-21 16,-13 0-37-16,33 0-14 16,8 0 29-16,11 3-19 15,10-2-15-15,5-1-6 16,7 0-4-16,29-10-101 15,-15-6-164-15,-12-1-312 0</inkml:trace>
  <inkml:trace contextRef="#ctx0" brushRef="#br0" timeOffset="40111.9776">11946 7403 1132 0,'0'0'292'0,"0"0"-70"0,0 0-80 15,0 0-30-15,0 75-6 16,0-50-60-16,6-1-22 16,4-2-23-16,0-4-1 15,2-3-36-15,5-1-125 16,-3-7-191-16,-2-6-338 0</inkml:trace>
  <inkml:trace contextRef="#ctx0" brushRef="#br0" timeOffset="40475.469">11813 7134 1137 0,'0'0'251'0,"0"0"-4"15,0 0-54-15,-111 102-41 16,82-36-20-16,10 18-16 15,19 17-31-15,0-9-17 16,24-14-21-16,6-25-16 16,6-18-17-16,10 3-8 15,10-2-5-15,8-5 5 0,1-14 3 16,-7-14-7-16,-10-3-1 16,-11-17 0-16,-13-15 2 15,-11-8-2-15,-10-9 0 16,-3-9-1-16,-10-5 0 15,-20-2-10-15,-7 0-6 16,-7 9-14-16,1 11-10 16,0 18-37-16,4 23-65 15,-21 41-159-15,11 16-370 16,1 9-409-16</inkml:trace>
  <inkml:trace contextRef="#ctx0" brushRef="#br0" timeOffset="40717.4316">11551 8712 1166 0,'0'0'542'0,"0"0"-430"15,0 0-68-15,0 0-6 16,0 0 71-16,0 0-29 15,0 0-42-15,100-53-27 16,-51 26-11-16,5-2-21 16,5-3-99-16,32-16-95 15,-16 8-292-15,-9 2-390 0</inkml:trace>
  <inkml:trace contextRef="#ctx0" brushRef="#br0" timeOffset="41531.6095">12194 8389 1370 0,'0'0'189'16,"0"0"-150"-16,0 0-32 16,0 0-1-16,0 0 67 15,0 0 1-15,79 98-24 0,-70-54-13 16,-9 6-17-16,0 1-7 15,-2 2-5-15,-10-3-8 16,-2-8 0-16,2-10-1 16,-3-10-8-16,3-17 9 15,-3-5 2-15,1-18-2 16,1-12-6-16,3-5 6 16,5 3 7-16,4 6 11 15,1 7-9-15,0 7 4 16,7 5 7-16,7 7 8 15,6 0 32-15,6 0 15 16,5 11 9-16,2 3-31 16,3 0-25-16,-1-3-16 15,0 0-10-15,-6-5 5 16,0-6-6-16,-6 0-1 0,-4-11-31 16,-7-9-29-16,-4-13-20 15,-8-7-16-15,0-10 0 16,-13-6-27-16,-9-7 11 15,-8 1 30-15,-4 2 43 16,1 10 25-16,-1 11 14 16,-4 13 31-16,-3 11 40 15,-6 15-10-15,-5 4 15 16,-7 22 3-16,-10 24-11 16,-3 26 10-16,6 26 11 15,17 13 7-15,30 1-8 16,19-5-9-16,22-15-27 15,13-17 3-15,5-17-9 16,-3-18-8-16,8-7-18 16,12 1-13-16,8-2 5 0,11-2-4 15,1-15 3-15,-2-11-5 16,-4-8-4-16,-8-12 7 16,-7-20-8-16,-11-11 8 15,-8-23 1-15,-17-22-8 16,-17-25 5-16,-5-10-6 15,-28 5-1-15,-7 12 0 16,1 27 0-16,6 21-1 16,3 17 1-16,2 12 0 15,-9-1 5-15,-4 2-4 16,-11 7-1-16,-4 10 0 16,-4 11-1-16,-7 6-19 15,-2 20-54-15,-1 15-30 0,-18 32-92 16,18-9-308-16,7-5-841 15</inkml:trace>
  <inkml:trace contextRef="#ctx0" brushRef="#br0" timeOffset="42647.7633">8259 9871 1096 0,'0'0'318'0,"0"0"-25"15,0 0-11-15,0 0-92 16,0 0-75-16,0 0-53 16,-94 101-7-16,76-47-6 15,2 9-16-15,2-3-17 16,5-3-16-16,4-6 0 16,5-6-1-16,4-8-46 15,36-10-94-15,-2-10-150 16,1-14-366-16</inkml:trace>
  <inkml:trace contextRef="#ctx0" brushRef="#br0" timeOffset="42827.5634">8574 10240 1234 0,'0'0'216'0,"0"0"-110"15,0 0-12-15,0 0-9 16,0 0-50-16,130-50-35 16,-72 19-96-16,-6 1-466 0</inkml:trace>
  <inkml:trace contextRef="#ctx0" brushRef="#br0" timeOffset="43283.0277">8880 9941 93 0,'0'0'1337'15,"0"0"-1123"-15,0 0-70 16,0 0-28-16,0 0-12 16,0 0-47-16,0 0-18 15,95-26-8-15,-74 45 31 16,-4 7 0-16,-6 6-4 15,-5 7-21-15,-6 5-18 16,0 1-5-16,-4 0-13 0,-8-4-1 16,0-8-23-16,1-9-3 15,0-13 7-15,2-10 19 16,-2-1 11-16,-1-15-1 16,2-8-9-16,4 1 5 15,3 2 0-15,3 6 7 16,0 9 2-16,6 5-14 15,12 0-1-15,7 17 25 16,2 11 30-16,7 7 20 16,2 6-11-16,3 2-9 15,-2-3-14-15,0-6-8 16,1-9-15-16,0-8-9 0,1-12-1 16,2-5-2-16,2-9-6 15,5-18-11 1,21-24-69-16,-13 5-130 0,-13 5-375 15</inkml:trace>
  <inkml:trace contextRef="#ctx0" brushRef="#br0" timeOffset="45025.5646">8088 7414 474 0,'0'0'143'0,"0"0"-34"0,0 0-96 15,0 0 25 1,0 0 15-16,0 87-14 0,0-39-20 16,-8 18-12-16,-5 22-7 15,-11 16-51-15,3-14-114 16,0-15-405-16</inkml:trace>
  <inkml:trace contextRef="#ctx0" brushRef="#br0" timeOffset="45275.077">7877 8657 492 0,'0'0'325'16,"0"0"-195"-16,0 0-69 15,0 0-59-15,0 0 40 16,-1 86 9-16,-11-4-9 16,-12 40-25-16,-12 25-17 15,-13 16-49-15,7-38-204 16,-4-28-425-16</inkml:trace>
  <inkml:trace contextRef="#ctx0" brushRef="#br0" timeOffset="57073.6583">4964 11841 1235 0,'0'0'193'16,"0"0"-144"-16,0 0-30 0,0 0 2 15,0 0 9-15,0 0-7 16,103-7-2-16,-67-1-11 15,-3-1-9-15,-2 0-1 16,0 5-104-16,-9 2-160 16,-6 2-115-16</inkml:trace>
  <inkml:trace contextRef="#ctx0" brushRef="#br0" timeOffset="57251.0432">5028 12138 808 0,'0'0'219'0,"0"0"-90"0,0 0-51 16,0 0-34-16,0 0 59 15,0 0-31-15,87-80-46 16,-48 37-26-16,11-19-20 16,-9 10-148-16,-8 6-190 0</inkml:trace>
  <inkml:trace contextRef="#ctx0" brushRef="#br0" timeOffset="57499.034">5043 11625 925 0,'0'0'223'15,"0"0"-136"-15,0 0-42 16,0 0-28-16,0 0 51 0,0 0 42 15,124-15-27-15,-67 14-13 16,0 1 6-16,-2 0-18 16,-6 12-23-16,-10 11-14 15,-9 9-12-15,-12 22-2 16,-18 30-6-16,-34 38-1 16,-13-10-126-16,-20-8-431 0</inkml:trace>
  <inkml:trace contextRef="#ctx0" brushRef="#br0" timeOffset="82180.4327">17561 11003 639 0,'0'0'234'16,"0"0"-69"-16,0 0 24 16,0 0 48-16,0 0-61 15,0 0-57-15,-8-11-54 16,8 31-33-16,0 11 4 16,0 10 20-16,0 4 16 15,5 3-18-15,6-3-17 16,7-5-21-16,5-5-1 15,1-5-9-15,6-6-5 16,3-7 5-16,4-7-6 0,1-10 2 16,0 0-1-16,3-14 7 15,-5-12-8-15,-6-7-1 16,-7-4 0-16,-7-5-9 16,-12-2 2-16,-4 1 7 15,-1-3 0-15,-14 2 1 16,-3 3 0-16,0 5-1 15,5 6 1-15,2 8 1 16,4 8 23-16,3 7 19 16,4 5-8-16,0 2-17 15,0 9-18-15,3 13 9 16,10 7 8-16,3 6 1 16,4 3-9-16,-5-1-8 15,5-1 1-15,-2-5 0 16,-3-3-2-16,3-5-45 0,-3-6-75 15,0-7-123-15,-2-5-325 16,-5-5-444-16</inkml:trace>
  <inkml:trace contextRef="#ctx0" brushRef="#br0" timeOffset="82461.5817">18096 10674 1290 0,'0'0'291'0,"0"0"-89"15,0 0-51 1,0 0 29-16,0 0-59 0,0 0-36 16,45 94-25-16,-29-66-18 15,-2 2-21-15,3-3-10 16,-4 0-9-16,-4-1-2 15,-1-4 0-15,-2-3-43 16,-3-4-55-16,-3-2-72 16,0-9-86-16,-12-1-119 15,-5-3-329-15</inkml:trace>
  <inkml:trace contextRef="#ctx0" brushRef="#br0" timeOffset="82662.3059">17886 10694 1147 0,'0'0'281'0,"0"0"-89"15,0 0-41-15,0 0-33 16,73-92-18-16,-40 65-30 16,5-2-38-16,7 2-19 15,4 0-13-15,1 2-23 16,19 2-129-16,-13 9-192 15,-8 3-511-15</inkml:trace>
  <inkml:trace contextRef="#ctx0" brushRef="#br0" timeOffset="83113.7616">18448 11223 1048 0,'0'0'311'16,"0"0"-179"-16,0 0-11 15,0 0-16-15,0 0-33 16,0 0-30-16,0 0-26 16,-15 25-6-16,3-23-1 15,2-2 1-15,-1 0-8 16,0-7 12-16,0-7-3 15,5-5-1-15,3 1-9 16,1 5 0-16,2 2 0 16,0 8-1-16,0 3-1 15,9 0-34-15,2 0-60 0,13 11-99 16,-5-2-289-16,1-5-586 16</inkml:trace>
  <inkml:trace contextRef="#ctx0" brushRef="#br0" timeOffset="83511.0553">18600 10802 1428 0,'0'0'279'0,"0"0"-193"15,0 0-33-15,0 0 101 16,60 90-4-16,-23-46-50 16,3 1-36-16,-1-1-21 15,-3-5-15-15,-4-2-6 16,-7-7-12-16,-6-8-4 16,-7-7-5-16,-8-9 0 15,-2-6 5-15,-2-6 9 16,0-19 15-16,-9-14-20 15,-10-23-9-15,-8-25-1 16,0-17 0-16,2 11 0 16,7 25-10-16,11 32 2 15,7 25 7-15,0 5-14 16,0 6-25-16,7 0-76 0,9 6-46 16,20 27-64-16,-5-5-150 15,1 0-358-15</inkml:trace>
  <inkml:trace contextRef="#ctx0" brushRef="#br0" timeOffset="83716.0738">19155 10817 995 0,'0'0'599'16,"0"0"-473"-16,0 0-41 15,0 0-40-15,0 0-12 0,0 0-20 16,0 0-13-16,95-66-36 16,-59 47-138-16,-7 7-338 15,-11 5-450-15</inkml:trace>
  <inkml:trace contextRef="#ctx0" brushRef="#br0" timeOffset="83894.2306">19250 10952 793 0,'0'0'367'15,"0"0"-208"-15,0 0-59 16,0 0-52-16,0 0-17 16,91-60-31-16,-43 31-38 15,28-15-130-15,-14 8-90 0,-4 4-633 16</inkml:trace>
  <inkml:trace contextRef="#ctx0" brushRef="#br0" timeOffset="84380.3481">19679 10512 879 0,'0'0'318'16,"0"0"-106"-16,0 0 33 15,0 0-49-15,0 0-13 0,0 0-45 16,0 0-39 0,-40-5-41-16,31 27-20 0,-2 11 7 15,2 6 5-15,5 5-1 16,4 4-7-16,0 2-11 16,4 0-11-16,11-1 5 15,4-5-6-15,2-2 4 16,3-9-10-16,1-5 2 15,2-11-8-15,0-5 2 16,-3-8 0-16,1-4 5 16,1-1-4-16,-1-15 10 15,-3-5-6-15,-4-5 3 16,-1-4 1-16,-5-1-2 16,-2-3-2-16,-4-2 5 15,-4 2-4-15,-2-2-3 0,0 0 1 16,-11-1-5-16,-5-2-7 15,-6-2 7-15,-6-2-7 16,0-1-1-16,-5 3 0 16,-1 5-1-16,-3 9 0 15,-2 10-9-15,-4 10-35 16,-1 7-49-16,-3 16-40 16,-13 31-77-16,14-4-135 15,4 1-416-15</inkml:trace>
  <inkml:trace contextRef="#ctx0" brushRef="#br0" timeOffset="85034.3258">17006 10886 962 0,'0'0'314'0,"0"0"-91"16,0 0-95-16,0 0 18 0,39 96 52 15,-4-8-27-15,16 27-29 16,6 13-16-16,1-5-22 15,-7-9-19-15,-5-16-20 16,-4 0-26-16,-5-10-12 16,-7-16-12-16,-9-16-14 15,-7-18 7-15,-5-9-8 16,1-2 0-16,-1-1-8 16,-1-7-37-16,-3-11-39 15,-5-8-31-15,0-16-2 0,-20-52-115 16,-5 2-255-16,-5-4-422 15</inkml:trace>
  <inkml:trace contextRef="#ctx0" brushRef="#br0" timeOffset="86177.3804">16888 10794 993 0,'0'0'185'16,"0"0"-83"-16,0 0 31 0,78-73 12 15,-10 39-12-15,29-8-8 16,33-11-10-16,19-4-29 16,5 0-11-16,1 4-12 15,-4 2-11-15,8-2-14 16,3 0-10-16,-1 0-7 15,-4 3-8-15,-6 3 3 16,-9 4 1-16,-10 5-5 16,-11 2 7-16,-12 5-13 15,-8 2 3-15,-17 3 1 16,-18 5-1-16,-16 5 1 16,-9-1 5-16,9 3-1 15,3-1-6-15,5-2 4 16,-6 6-6-16,-4 3-5 15,-5 1-1-15,-3 4 0 0,0 0 0 16,-2 0 1-16,1 3 0 16,-3 0 0-16,-5 0 0 15,-1 0 0-15,-3 6 0 16,-4 9 0-16,1 5 11 16,-3 6 6-16,-1 10 0 15,3 8 13-15,4 19 8 16,6 19 11-16,6 20-14 15,0 4-5-15,-1-8-11 16,-3-6-1-16,-4-11-10 16,-5-13-1-16,0-11-7 15,-8-13 11-15,1-2-2 16,4 8-4-16,1 5-4 16,3 6 4-16,-5-3-5 15,-3-5 5-15,-7-7-5 0,-3-5 1 16,-3-8-1-16,-3-7 1 15,-3-9-1-15,0-4-1 16,0-6 0-16,0-3 1 16,-2-1-1-16,-13-3-5 15,-7 1-9-15,-9 1-4 16,-9 2-1-16,-12 3 0 16,-20 7-5-16,-25 8 1 15,-30 9-2-15,-19 9 9 16,-3 2 1-16,0 1-2 15,9 2-8-15,-4-2 10 16,-4 6 3-16,4 0 12 0,7-3 0 16,13-3 5-16,15-6-4 15,6-4-1-15,8-2 1 16,2-3-1-16,2-1 0 16,0 1 0-16,-6 0 0 15,-3 0 1-15,-4-2-1 16,4 1 1-16,18-8-1 15,18-6 0-15,22-4 0 16,2-5 1-16,-2 2 0 16,-4-2 0-16,-1 0 0 15,9-1 5-15,2 0-5 16,6 0 7-16,3-1-7 16,5 1-1-16,0 1 1 0,8-1 0 15,-2-1 0-15,8 1 5 16,2 1 0-16,0-3-3 15,2 0 3-15,1 1-5 16,0 0 0-16,0 0 0 16,3-2 0-16,-2 1 5 15,2-1 0-15,0 0 2 16,0 0 5-16,0 0 8 16,0-3 6-16,-3-8-5 15,0-4-13-15,0-9-9 16,-1-5 0-16,-3-10-12 15,-5-62-53-15,-1 9-111 16,-1-14-285-16</inkml:trace>
  <inkml:trace contextRef="#ctx0" brushRef="#br0" timeOffset="98832.0656">6505 11243 339 0,'0'0'148'15,"0"0"-38"-15,0 0 10 16,0 0 10-16,0 0 7 15,0 0-29-15,-43 0-18 0,34-3-3 16,0 1-10 0,-3-1-18-16,0 0-4 0,0 1-1 15,-3 1 9-15,2 1-30 16,-2 0 4-16,0 0-8 16,-1 0 1-16,-4 0-6 15,1 1-10-15,-2 7-1 16,-1 0-5-16,0 1 3 15,-3 4 0-15,-2 1-4 16,-1 1-6-16,-5 2 13 16,-1 4-7-16,-5-1-7 15,-1 3 9-15,-2-1 4 16,-4 3 5-16,1-3-8 16,-1 2 15-16,4-2-3 15,0 2-6-15,3-4-3 0,4 1-5 16,2-1 2-16,5 0-4 15,1 0 3-15,2 2-2 16,3-1-7-16,2-1 1 16,2 0-1-16,4 0 1 15,4-2 0-15,-2 1-1 16,3 1 0-16,2 2 0 16,2 1 0-16,-1 4 0 15,0 0 0-15,2 2 0 16,-1 0 0-16,1 0 0 15,2-2 0-15,1 0 0 16,1-1 0-16,0 1 0 16,1-2 0-16,8 1-1 15,3 2 1-15,3-1 0 0,7 2 0 16,1 0 0 0,4-2 0-16,3 0 1 0,1-1-1 15,2-4 0-15,1-1 1 16,5-3 5-16,1-1-5 15,2-2 10-15,7-6 10 16,0 0 11-16,-1-5-12 16,-2-1-6-16,-4-3-7 15,-2 0 2-15,-1 0-8 16,-5-5 7-16,-4-2-7 16,3-2 1-16,-5 0-1 0,-1-2 8 15,0-1-8-15,-3-2 5 16,1-1 0-16,1-3 3 15,-1-3 9-15,0-3-2 16,2-2 3-16,0-1-3 16,-3-1 2-16,0 0 1 15,-2-1-1-15,0-1 0 16,-4-2-3-16,0 3 1 16,-4-2-4-16,-1 0-2 15,-4-2 1-15,0 2 0 16,0-2 0-16,-3 2-2 15,0 1-2-15,-3 2 2 16,0 2-8-16,-2-2 8 16,-1 3-3-16,0-2 0 15,0 1-4-15,0-1 4 0,0 1 4 16,-3-2-9-16,-3 3 2 16,-1 0-2-16,-3 0 5 15,-1 2-4-15,3-1-1 16,-3 2 0-16,0 2 0 15,-1 1 1-15,0 2-1 16,0 2 0-16,1 0 0 16,-3 1 0-16,3-2 7 15,-3 0-7-15,-1 1 1 16,-1 1-1-16,0 1 5 16,0 1-5-16,-2 1 0 15,2 3 0-15,-2 2 0 0,0-2 0 16,0 3 0-16,3 1 0 15,-3 0-1-15,0 1 0 16,3 1 1-16,-1-1 5 16,4 0-6-16,0 2 0 15,0 1-1-15,5 0 1 16,-1 0-1-16,1 0 1 16,1 0 1-16,0 0-1 15,4 0-1-15,-2 0 1 16,1 0 0-16,0 0 0 15,1 0 0-15,2 0-1 16,-1 0-20-16,1 0-53 16,-7 11-80-16,2 3-160 15,-7 1-537-15</inkml:trace>
  <inkml:trace contextRef="#ctx0" brushRef="#br0" timeOffset="104021.0306">6876 11388 42 0,'0'0'131'0,"0"0"-21"0,0 0-19 16,0 0-26-16,0 0-19 16,0 0-20-16,0 0-9 15,0 0-4-15,0 0 3 16,0 0 3-16,0 0-2 15,0 0 5-15,0 0-2 16,0 0 0-16,0 0 3 16,0 0-5-16,0 0 2 15,0 0-4-15,0 0 5 16,0 1 7-16,0 4-2 16,0-1-5-16,0 3 0 15,0-1-1-15,1 2-1 16,3 0 1-16,-4 1 3 0,5 0-6 15,-4 1 5 1,1 0-5-16,2 0 9 0,-3-2-7 16,1 2-4-16,-1-2-1 15,1 1-2-15,-1 0-2 16,1 1-9-16,1 0 8 16,-1 1-2-16,2 1 0 15,-1-1 3-15,0 2-4 16,0-1 0-16,-2 3 1 15,2-2-1-15,0 1 1 16,-3 0-1-16,0 0 11 16,3 2 2-16,-3-1-4 15,2 0-2-15,-2 0 1 16,0 0-4-16,0 1-1 0,0 1 6 16,1 0-5-16,-1 1-3 15,0-2 2-15,0 0-2 16,0 0-6-16,0 0 9 15,0-1-8-15,0 2-1 16,0 1 1-16,0 0-1 16,0 2 5-16,0 0-5 15,0-1-1-15,0 0 2 16,0-2-1-16,0-2-1 16,0-1 1-16,0 1 0 15,0-2 0-15,0 1-1 16,0-1 1-16,0 2 0 15,0 1-1-15,0 0 1 0,0-1-1 16,0 1 0 0,0 1 0-16,0-2 1 0,0-1-1 15,0 3 1 1,0-2-1-16,3 2 0 0,0-3 0 16,-1 2 0-16,1 0 0 15,-2 1 0-15,1 2 0 16,-2-2 0-16,0-1 0 15,0-4 0-15,0 1 0 16,0-5 0-16,3 1 0 16,-3-4 0-16,0-1 0 15,1-1 0-15,-1-1 0 16,0-1 1-16,0-1-1 0,3 0 1 16,-3 2-1-16,0-2 0 15,0 0 0-15,0 0 0 16,0 0 0-16,0 0 0 15,0 0 1-15,0 0-1 16,0 0 2-16,0 0-1 16,3 0-1-16,0 0 0 15,4 0 1-15,3 0 6 16,6 0 9-16,2 0-4 16,4 0-4-16,5-6 0 15,3 0-1-15,3 1 3 16,4-1 5-16,0 0 5 15,-1-1 0-15,-3 2-4 16,-2-1-6-16,0 2 1 16,-2-1-4-16,-1 2 0 0,-3 0 2 15,1-2-2-15,-1 3 2 16,3-2 4-16,2 2 3 16,1 0 1-16,4 2-2 15,2 0-2-15,0 0-4 16,1 0 1-16,-2 0 2 15,0 0-2-15,-1 0-9 16,-1 0 6-16,-1 0 2 16,0 0-9-16,-2 0 0 15,2 0 1-15,2 0 1 16,-1 0-1-16,3 0 0 16,1 0 1-16,0-1-1 0,1 1-1 15,1-1 1 1,-1-1 1-16,-2 1-1 0,1-2 0 15,-1 1-1-15,-3-1 0 16,-1 3 0-16,0-4 1 16,0 3 0-16,1 1-1 15,-1 0 1-15,0 0-1 16,0 0 1-16,-2 0-1 16,0 1 0-16,1 6 0 15,-3-4 1-15,1 2-1 16,-1-3 1-16,0 2-1 15,1 1 0-15,0-2 0 16,-2 0 1-16,1 0 0 16,-3-2 0-16,0 1-1 15,2-2 1-15,-3 0-1 16,1 0 0-16,1 0 1 0,1 0-1 16,0 0 0-16,4 0 0 15,1 0 0-15,0-3 0 16,3 0 1-16,-1-2-1 15,2-1 0-15,1-2 0 16,-1-1 1-16,1 1 6 16,1-1-1-16,-3-1 1 15,0 1-6-15,-3 1 1 16,-2 1-1-16,-5 0 1 16,0 1-1-16,-3 2 0 15,-5 2 0-15,-4-3-1 16,-1 5 1-16,-2-2 0 0,-3 1 0 15,1-1 0-15,0 1 6 16,0 1-6-16,-3-2 1 16,0 2-1-16,-2 0 0 15,0 0 0-15,-1 0 0 16,-1 0-1-16,-1 0 1 16,1 0-1-16,-2 0 0 15,1 0 0-15,-1 0 0 16,0 0 0-16,0 0 1 15,0 0 6-15,0 0 2 16,0 0 32-16,0-1 10 16,0-2-10-16,0 1-20 0,0-4-12 15,-4 0 2-15,-1-2 0 16,0-2-1-16,-1-4-3 16,1 2-1-16,-1-5-5 15,3-3 1-15,-3-1 5 16,3-1-7-16,2-1 1 15,-2 0-1-15,1 1 0 16,1 3 1-16,-1 2 7 16,1 0-7-16,-1 1 8 15,1 1-3-15,-1-2 0 16,1 0-5-16,1-2 5 16,-2-1-5-16,2 1-1 15,0-1 1-15,0 1 1 0,0 2-2 16,0 0 2-1,0 0 4-15,0 1-4 0,-1-1-1 16,-5 0 5-16,2 0-5 16,-3-5 1-16,0 0-1 15,4 0 0-15,-6-2 6 16,3-1-5-16,-1-2-1 16,-1-1 0-16,-1 1 0 15,-2-1 0-15,1 0 0 16,-2 2-1-16,1 1 1 15,-3 0 0-15,1 3 0 16,-2-1 0-16,-2 4 0 16,1 0 0-16,-2 2-1 15,1 3 1-15,0 1 9 16,-1 2-1-16,3 0 3 0,-1 1-3 16,2 1 3-16,-1 1 2 15,2-1-6-15,-1 2-2 16,-2 3-5-16,2-3 5 15,-2 2-4-15,1 2 6 16,-4 0-7-16,-4 3 7 16,-2 0-7-16,-4 0 0 15,-1 0 5-15,-2 0 1 16,-1 0 2-16,-4 1-8 16,-2 4 10-16,-2-3-10 15,-4 1 6-15,-6 1-6 16,-3 0-1-16,0 5 0 15,-4 0 0-15,0 0-1 16,-2 0 1-16,2 0-2 16,2-2 2-16,-2 0 0 0,1-3 0 15,0 0 2-15,0 0 7 16,-2-1-9-16,-3-2 1 16,1 2 0-16,-1 0-1 15,-4 1 1-15,2 2-1 16,-3 1 1-16,4 0 0 15,-1 0 0-15,1 1-1 16,4 0 0-16,1-2 0 16,4 2-1-16,5-2 1 15,6-1 0-15,2 0 0 0,5-3 0 16,5 1 0-16,1-2 0 16,2-1 1-16,1 2 1 15,2-2-1-15,-1 0 0 16,1 1-1-16,0 2 1 15,-2-2 0-15,-2 3-1 16,-1-2 0-16,1 2 0 16,-1 0 1-16,3 0-1 15,4 2 1-15,2-4 1 16,7 1 9-16,2-2 3 16,6 1 17-16,3-2-5 15,2 1-8-15,1-1 0 16,-2 0-2-16,2 0-1 15,0 0-2-15,0 0-4 16,0 0-1-16,0 0-1 0,0 0 5 16,0 0 0-16,0 0-5 15,-2 0 4-15,2 0-5 16,0 0 3-16,0 0 0 16,0 0-2-16,0 0 8 15,0 0 3-15,0 0 0 16,0 0-1-16,0 0-2 15,0 0-4-15,-1 0-5 16,1 0-5-16,-1 0 5 16,-1 1-5-16,2-1-1 15,-1 0 1-15,-1 1-1 16,2-1 0-16,-3 0-1 16,3 0 1-16,0 0 0 0,0 0-1 15,0 0 1-15,0 0 0 16,0 0 0-16,0 0 0 15,0 0 0-15,0 3 0 16,0-3 0-16,0 0 0 16,0 0 0-16,0 0 0 15,0 0 0-15,0 0-1 16,0 0-14-16,0 0-27 16,0 0-28-16,0 0-35 15,0 12-82-15,0 1-118 16,0-4-294-16</inkml:trace>
  <inkml:trace contextRef="#ctx0" brushRef="#br0" timeOffset="126626.5428">19379 5571 500 0,'0'0'129'16,"0"0"-53"-16,0 0 34 0,0 0 16 15,0 0-2-15,0 0-26 16,-21-48-24-16,17 41-13 16,-1 0 27-16,-1 1-6 15,-3 1-11-15,0-1 7 16,0 0-16-16,-2 1-10 15,0-1-4-15,-3 1-7 16,-1 2 5-16,2-2-16 16,-4 1-8-16,1 1 8 15,-5 1-13-15,-2-1-6 16,0 3-9-16,-2 0 7 16,-2 0 7-16,0 0-2 15,-1 0-2-15,1 3 0 16,-1 3 3-16,-2 0-6 15,1 1 8-15,1-1-5 0,-1 0 4 16,5 2-1-16,-2 0-5 16,4 0-4-16,-1 0-4 15,3 1-1-15,3 0 5 16,1-1-5-16,1 2 6 16,0 2-6-16,2-2-1 15,-1 2 0-15,0 2 1 16,-1 1 0-16,-2 2-1 15,0 0 0-15,1 2 1 16,-3 1 0-16,1-1 0 16,1-2 1-16,2 0 4 15,0 0-6-15,2 2 1 16,0-2-1-16,2 2 0 0,0-2 1 16,1 3 0-1,3 1 0-15,-1 0 1 0,4 2-1 16,1 1-1-16,1 3 0 15,2-1 0-15,0 3 0 16,0 0 0-16,8-2 0 16,1 0 0-16,1 0 0 15,2-1 0-15,3 2 0 16,0-3 0-16,3 0 0 16,3-2 1-16,0-1 0 15,3-2 1-15,-1 0-1 16,0-4 6-16,3 1-5 15,-1-3 5-15,2 1 4 0,1-2-10 16,-1-4 0-16,-1 0 8 16,3-3-8-1,-3 0 7-15,0-3-7 0,-1-1 10 16,-1 0-4-16,0-2-1 16,1 0 9-16,2 0 1 15,0-7-3-15,1-1-1 16,0 0-4-16,4-4-1 15,-1 1-6-15,2-3 8 16,1-1 0-16,0-1-7 16,1-1-1-16,0-3 8 15,-3 1-6-15,1 0-2 0,-7-1 7 16,-1 3-2-16,-3-4 4 16,-4 1 8-16,-5 1-3 15,-1-2 4-15,2-2-1 16,-4-1-5-16,2-1-2 15,-3-1 1-15,0 1-5 16,-3 1 2-16,1-2 3 16,-3 1-2-16,1 2-2 15,-2-4-2-15,-1 4 0 16,1 2-5-16,-2 0 9 16,-1 2-4-16,0-1 0 15,0-1-5-15,0 3 8 16,0 2-9-16,0-4 1 15,-4 3 1-15,1-4-1 16,-4 4 1-16,3-3-1 0,-3 3 0 16,3 0 0-16,-2 0 0 15,-1 1 1-15,1 2-1 16,-1 0 1-16,1 0-1 16,-1 2 1-16,1-2-2 15,-3 3 1-15,3 0 0 16,-2 1 0-16,1 1 5 15,1 0-5-15,-1-2 0 16,-1 3-1-16,0 0 9 16,-2 0 3-16,0 2-6 15,-2 0 0-15,2-1-5 16,-1 3 7-16,0 0-2 16,1 0-5-16,1 1 0 0,0 3 1 15,4-2-1-15,-2 2 5 16,1 0-5-16,0 0 0 15,2 0 0-15,-2 0-1 16,-1 0-1-16,0 0 1 16,3 0 0-16,-1 0-1 15,-1 0 1-15,2 0 1 16,-2 2-1-16,3-2 0 16,-2 3 0-16,3-3-1 15,-1 2 1-15,-2 1 0 16,0-1-1-16,0-1-7 15,0 0 1-15,2 1-4 16,1-2 2-16,1 1-10 0,1-1-8 16,-1 2-7-16,1-2-17 15,-2 0-17-15,1 3-24 16,1 1-45 0,0 1-69-16,0 0-174 0,0 0-315 0</inkml:trace>
  <inkml:trace contextRef="#ctx0" brushRef="#br0" timeOffset="129375.2832">18836 7253 400 0,'0'0'166'0,"0"0"-39"16,0 0 36-16,0 0 6 0,0 0-27 16,0 0-12-1,0 0-26-15,-3-15-22 0,11 6 6 16,1-2-6-16,5-3-18 16,0 0-6-16,4-2-12 15,1-1-8-15,-1 0-10 16,0 3-11-16,-3 1-11 15,0 4-3-15,-6 4-2 16,-3 2 0-16,-2 3-1 16,-1 0 0-16,1 0 7 15,-1 4 13-15,2 8-2 16,1 5-8-16,0 3-1 16,0 2-3-16,3 2 1 15,-3 0-6-15,1 2 1 0,1-4-1 16,0 0 1-16,0 0-1 15,-2-1 0-15,0-1 1 16,1-2-2-16,-2-2 0 16,-1 1-32-16,2 0-13 15,-1-2-40-15,-2 0-38 16,0 1-49-16,-3 2-73 16,0-2-94-16,0-5-393 0</inkml:trace>
  <inkml:trace contextRef="#ctx0" brushRef="#br0" timeOffset="136364.222">16784 15395 593 0,'0'0'198'0,"0"0"-23"15,0 0 4-15,0 0-37 16,0 0-33-16,0 0-35 16,-5 30 3-16,5 15 36 15,15 27 14-15,6 26-23 16,7 7-23-16,1 0 9 15,-5-10-19-15,-4-23-5 16,-5-13-10-16,-3-15-20 16,-3-7-15-16,0 4 5 0,1 1-2 15,-1 4-8-15,-4-7-1 16,-1-1-3-16,-2-4-2 16,-2-2-1-16,0-5-8 15,0-2 1-15,0-5 4 16,0-4-5-16,0-6 1 15,0-3-2-15,0-4 1 16,0-3 0-16,0 0-1 16,0 0-7-16,0 0-16 15,0 0-17-15,-2-9-69 16,-11-8-118-16,-2 0-352 16,0 0-625-16</inkml:trace>
  <inkml:trace contextRef="#ctx0" brushRef="#br0" timeOffset="136809.2891">16723 15362 217 0,'0'0'778'0,"0"0"-564"15,0 0-78-15,0 0-60 16,0 0 5-16,155 7 62 16,-23-1 0-16,20-1-16 15,-1-2-17-15,-18-3-10 16,-23 0-22-16,-22 0-19 16,-22-4-16-16,-18-1-17 15,-11 0-14-15,-2-2-6 16,-5 2-5-16,-3 3-1 15,-16 2-68-15,-11 19-165 0,-8 7-103 16,-14 6-285-16</inkml:trace>
  <inkml:trace contextRef="#ctx0" brushRef="#br0" timeOffset="137372.8354">16824 16638 314 0,'0'0'102'0,"0"0"-38"15,0 0 29-15,0 0-23 16,0 0-37-16,0 0-23 16,0 0-9-16,0-18 0 15,0 13-1-15,0 0-10 16,1-1-3-16,2-5-10 16,-3-1-51-16,0 1-82 0</inkml:trace>
  <inkml:trace contextRef="#ctx0" brushRef="#br0" timeOffset="137708.2539">16869 16493 522 0,'0'0'157'16,"0"0"1"-16,0 0 79 15,83 35 10-15,-39-23-41 0,7-4-38 16,17-2-16 0,20 1-18-16,19-7-8 0,4 0-14 15,-19 0-17-15,-22 0-33 16,-28 0-17-16,-6 0-21 16,3 0-10-16,1 0-12 15,2-4-1-15,-8 1 1 16,-10 3-1-16,-2-2 0 15,-10 2-1-15,-3 0-5 16,-5 0-38-16,-4 0-56 16,-4 0-96-16,-14 0-192 15,-9 0-856-15</inkml:trace>
  <inkml:trace contextRef="#ctx0" brushRef="#br0" timeOffset="139526.044">6823 17438 575 0,'0'0'141'0,"0"0"-41"16,0 0-42-16,0 0-34 16,0 0 28-16,0 0 31 15,66 17 11-15,-38-6 4 16,9-2 6-16,2 2-15 16,3 1 8-16,4-1-24 15,1 0-25-15,6 0 7 16,-1-1-4-16,0 0 9 15,2 0-10-15,0-1-6 16,-1-1-9-16,1 1 13 16,0-2-6-16,1 0-9 15,-2-1-8-15,3 1 12 16,-5-1-5-16,1-2-10 0,-2 3-1 16,0-4-2-16,-1 0-6 15,0 1-4-15,-1 0 5 16,4-4 0-16,1 3 1 15,3-3 0-15,-2 2-6 16,4-1-2-16,-3-1 1 16,-3 0-2-16,-4 3 1 15,-5-3-1-15,-3 0 0 16,-2 0-5-16,-1 1 5 16,-1 1 0-16,-2-2-5 15,2 0 8-15,1 0 1 16,6 0 1-16,1-3 2 15,6-3-3-15,1-1-4 0,3 3 5 16,1 1-5 0,-3 0-6-16,-1 1 0 0,-2 1 0 15,-3-1 1 1,-2 2 8-16,-4-2 4 0,-3 2-4 16,-4 0-1-1,-5 0-1-15,-5 0 10 0,-2 0 0 16,-6 0-5-16,-5-1-3 15,-4 1 5-15,-2 0-1 16,-1 0-1-16,-1 0 6 16,-2 0-3-16,0 0-3 15,0 0-2-15,0-2-3 16,0 2-5-16,0 0-1 0,0 0 1 16,0 0-2-1,0 0-47-15,-2 0-95 0,-11 0-195 16,-8 2-1209-16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3:2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23078 6817 588 0,'0'0'140'0,"0"0"-64"15,0 0-21-15,0 0 103 16,-10-74 14-16,10 64-30 16,0 1-3-16,0 0-40 15,11 5-41-15,2 1-26 16,4 3-19-16,3 0-7 15,5 10-5-15,0 9 0 16,1 3 0-16,-6 5 6 16,-4 2-1-16,-12 6 26 15,-4 7-16-15,-9 4 3 16,-18 7-4-16,-6 4-8 16,-7 4-1-16,-3 1 1 15,3 0 7-15,1-3 7 16,7-4 0-16,7-4-9 0,7-7 1 15,11-5-6-15,5-5-7 16,2-7 0-16,3-9 0 16,13-5 0-16,4-7 0 15,5-6 2-15,5 0-1 16,0-14 9-16,0-3-10 16,-3-4-1-16,-5 2 0 15,-8 3 1-15,-7 8 1 16,-2 5-1-16,-5 3 0 15,0 3 7-15,0 23 28 16,0 23 71-16,0 28 11 0,0 31-35 16,0 13-8-16,1 0-8 15,3-6-5 1,-1-13-16-16,3-5-13 0,2-5-3 16,3-7-6-16,3-5-2 15,-3-14-3-15,1-11-2 16,-5-12 1-16,-2-6-4 15,1 7 1-15,0 4-7 16,-2 5-1-16,-4-9 0 16,0-4-4-16,0-8 4 15,-10-11-6-15,-4-3 8 16,-4-11 2-16,-3 0 11 0,-7-7-6 16,-12 0-9-16,-21 0-6 15,-32-2-39-15,-41 2-60 16,-35 6-94-16,29 10-198 15,14-1-746-15</inkml:trace>
  <inkml:trace contextRef="#ctx0" brushRef="#br0" timeOffset="3215.8162">23076 6344 869 0,'0'0'182'15,"0"0"-45"-15,0 0 63 16,0 0-47-16,0 0-86 16,0 0-31-16,0 0-10 15,80-48-10-15,-53 71 2 0,-5 6-1 16,-9 7 23-1,-7 2-2-15,-6 2 7 16,-9 1-1-16,-10-2-15 0,-7-3-8 16,0-10-14-16,0-2-5 15,7-12 4-15,5-6-4 16,7-6 15-16,4-3 6 16,3-16-23-16,0-10-7 15,14-6-2-15,6-3-19 16,0-1 2-16,2-2-15 15,-3-1 22-15,-2 0 8 16,-1 1 11-16,-4 1 0 16,0 0 0-16,-4 1 1 15,-2 3 8-15,-3 6-7 0,-2 9 31 16,1 9 0-16,-2 9 9 16,0 3-20-16,0 11-12 15,-8 19-1-15,-1 9 10 16,0 6 9-16,3 3 7 15,2-1-3-15,4-6-4 16,0-4-11-16,6-6-3 16,8-4-8-16,3-7 2 15,1-3-8-15,1-6 0 16,-3-3-1-16,3-4-21 16,0-4-59-16,-3 0-139 15,-2-7-398-15</inkml:trace>
  <inkml:trace contextRef="#ctx0" brushRef="#br0" timeOffset="3781.9614">23522 6291 1038 0,'0'0'394'0,"0"0"-27"16,0 0-70-16,0 0-109 15,0 0-76-15,0 0-50 16,0 0-41-16,-21 25-12 15,21 5-3-15,0 8-6 16,7 28-40-16,6-7-187 16,-1-7-493-16</inkml:trace>
  <inkml:trace contextRef="#ctx0" brushRef="#br0" timeOffset="4699.8492">23352 8503 1096 0,'0'0'507'0,"0"0"-410"15,0 0-36-15,0 0 5 16,0 0 27-16,0 0-28 16,0 0-33-16,96-4 3 15,-68 31-6-15,-6 4-2 16,-9 6 1-16,-9 5-5 15,-4 0-6-15,-3 1-1 16,-15-1-7-16,-1-4-3 0,-4-4 0 16,1-9-5-16,6-10 6 15,1-7-6-15,6-8 5 16,1-6-6-16,4-16-10 16,4-9-25-16,0-5-1 15,9 2 4-15,11 2-7 16,5 3 4-16,0 4 14 15,-1 1 9-15,-3 2 10 16,-3 1 1-16,-2-1 1 16,-4 0 0-16,0 3 1 15,-6 1-1-15,-2 2 11 16,-2 4 28-16,-2 5 11 16,0 3 12-16,0 4 7 0,-6 0-10 15,-6 13-32 1,-2 11-9-16,2 11 22 0,-1 4 9 15,7 4-9-15,5-4-15 16,1-3-12-16,0-6-7 16,13-5-5-16,5-8-1 15,4-5-28-15,1-5-44 16,15-7-62-16,-8-2-177 16,-4-9-333-16</inkml:trace>
  <inkml:trace contextRef="#ctx0" brushRef="#br0" timeOffset="5081.159">23722 8712 1407 0,'0'0'323'0,"0"0"-193"0,0 0-50 16,0 0 49-16,0 0-32 15,81-17-48-15,-62 17-21 16,-1 0-7-16,-6 0-8 16,-6 10 2-16,-6 7 13 15,0 7 16-15,-6 4 8 16,-12 5-10-16,-6 0-6 16,-1 4-1-16,0-3 10 15,5-3-11-15,5-4-12 16,6-6 4-16,6-7-13 0,3-4-1 15,5-7 4-15,20-3 26 16,9 0-4-16,12-10-19 16,25-14-9-16,-6 0-9 15,7-2-1-15,-3 4-37 16,-22 11-62-16,-9 1-115 16,-26 9-406-16</inkml:trace>
  <inkml:trace contextRef="#ctx0" brushRef="#br0" timeOffset="9899.048">18474 6558 570 0,'0'0'127'0,"0"0"-42"15,-99-5 38-15,50 6-5 16,-6 16-51-16,-1 10-8 15,-3 10 21-15,-5 18-8 0,2 24 2 16,15 30 6-16,15 13 3 16,25 5 14-16,7-11-15 15,26-21-3-15,18-11-21 16,1-17-5-16,4-16-12 16,18-4 16-16,17-13-10 15,13-10-7-15,10-17-6 16,-7-14-2-16,-27-27-1 15,5-24-7-15,-11-17-4 16,-12-13 1-16,-8-17-6 0,-28-1-8 16,-19-1-5-1,-6-3 8-15,-27 0-4 16,-13-2-5-16,-11 4 5 16,-6 7-5-16,6 24-1 0,8 26 0 15,10 25-1-15,1 19-6 16,-7 7-15-16,-21 25-40 15,-22 50-46-15,-5 52-113 16,16-8-148-16,26-6-279 0</inkml:trace>
  <inkml:trace contextRef="#ctx0" brushRef="#br0" timeOffset="10610.2964">18359 8179 466 0,'0'0'98'0,"0"0"-48"16,-102-19 63-16,52 19 15 16,-7 0 2-16,-1 19-23 15,-9 26-5-15,-7 32-7 16,-1 39 15-16,9 24-8 15,21 8 6-15,26-6-9 16,19-19-9-16,24-11-3 0,25-8-16 16,9-24 1-16,27-3-18 15,13-20-12-15,11-18-11 16,18-13-6-16,-9-26 3 16,-2-17 4-16,-4-25-2 15,-9-18-8-15,-14-13 0 16,-15-12-4-16,-19-11-8 15,-21-10-1-15,-21-11 6 16,-13-8-6-16,-23-4-3 16,-23-5-6-16,-14 2 0 15,-10 11 2-15,5 28-1 16,10 31 0-16,12 29-1 0,-2 22 0 16,-19 11-10-1,-34 39-33-15,-51 80-79 0,19 0-150 16,3 16-466-16</inkml:trace>
  <inkml:trace contextRef="#ctx0" brushRef="#br0" timeOffset="13905.913">15850 12363 540 0,'0'0'82'16,"0"0"-63"-16,0 0 9 0,0 0 70 15,0 0-1 1,0 0-34-16,-18 0-37 0,28 0-11 16,13 5 37-16,11 3 23 15,10 2-6-15,12 1-9 16,8-3-24-16,15-1-3 16,18 0 3-16,18-1 14 15,3-3 16-15,-5-1-2 16,-10-1-14-16,-6-1-11 15,0 0-8-15,-3 0-5 16,-3 2-4-16,-2-2-8 16,-1 0 7-16,5 0-2 0,1 0-3 15,4 0-2-15,1 0 4 16,5 0-4-16,2-3 1 16,1 2-5-16,-1 1-1 15,-4 0-7-15,-5 0 6 16,-8 9-2-16,-6 0-6 15,0-1 1-15,-1 2-1 16,-14-3 1-16,-8-2-1 16,-11-4 1-16,-2-1 0 15,11 0 0-15,22 0-1 16,20 0 3-16,16-8-3 0,2 0 1 16,-10 4 8-1,-11 4-3-15,-15-3-3 0,0 3 6 16,1 0 4-16,1 0 0 15,4 0 3-15,3 0 0 16,2-4-5-16,1 3 0 16,1-1 1-16,3 1 0 15,4 1 0-15,2-1 4 16,-1 1 4-16,1-2 3 16,2-1 1-16,-1 1-6 15,1-3-1-15,-5 1 7 16,-1 0 5-16,0 0-12 15,-6 1-4-15,1 0 5 16,-1 1-7-16,-1-3-9 16,-2-1-1-16,-1 0 11 0,0 0-4 15,-15-2-8-15,-13 1 7 16,-14 2 3-16,-5 0-4 16,8-3-5-16,7 1 7 15,7-2 3-15,6 2-3 16,-2 1 4-16,1-1-5 15,0 4-6-15,-3 0 0 16,-2 2-1-16,-2 1 0 16,0 0 2-16,-3 0-1 15,-7 0 1-15,-9 0-1 16,-10 0 0-16,-7 0 7 16,-5 0 4-16,-7 0-2 15,0 0 5-15,-4 0-5 16,-1 0-2-16,-3 0-7 15,0 0 0-15,0 0-1 0,-4-2-11 16,-3 1-54-16,-10 1-132 16,-11-2-392-16</inkml:trace>
  <inkml:trace contextRef="#ctx0" brushRef="#br0" timeOffset="15536.5928">16595 10995 348 0,'0'0'101'0,"0"0"-14"15,0 0-12-15,-95 2 17 0,55 7 14 16,-9 3-21 0,-5 5-17-16,-4 2-10 0,-5 7 10 15,-1 1-6-15,0 9-16 16,-1 3-1-16,3 8-12 16,4 1 15-16,3 10-3 15,-2 12-6-15,6 17 2 16,5 16-8-16,12 3 2 15,15-7 15-15,16-12-1 16,3-10-4-16,16 5 0 16,12 2-15-16,6-1 13 15,7 0 3-15,4-4-4 16,-1-13-8-16,-2-10-9 16,-5-13 4-16,4-4 5 15,11 4-6-15,21 6 9 0,28-1-6 16,17-15 5-16,10-17-1 15,-4-16 9-15,-6-29-8 16,-14-13 4-16,-14-4-6 16,-20 7 0-16,-18 3-3 15,-11 2 0-15,3-7-4 16,-2-5 1-16,3-9-6 16,-13-1 3-16,-8-2-2 15,-10-14-4-15,-7-16-4 16,-7-20-8-16,-7-4 1 15,-17 8-7-15,-6 12 0 16,0 10 0-16,-4 1 0 0,0 14 1 16,4 12-1-16,1 11 0 15,-2 4 1-15,-8-5-1 16,-8-5 0-16,-7-2 5 16,3 6-6-16,2 8 0 15,3 8-7-15,1 9-13 16,0 9-9-16,-2 8-19 15,-2 4-23-15,2 13-24 16,7 9-57-16,14 21-80 16,13-7-109-16,13-4-418 0</inkml:trace>
  <inkml:trace contextRef="#ctx0" brushRef="#br0" timeOffset="16639.4551">18960 11129 472 0,'0'0'75'0,"0"0"-31"16,-84-12 45-16,42 5 27 16,0 4-7-16,-4 1-25 15,1 1-4-15,1 1-11 16,0 0 6-16,2 8-1 16,0 9-20-16,-1 7-15 15,1 5-4-15,1 7-2 16,0 6-7-16,3 3 2 15,4 6-8-15,1 6 2 16,0 13 7-16,-1 16 2 16,6-5 2-16,4-9 8 0,6 0 16 15,9 3-4 1,5 18-1-16,4 10 4 0,3-6-5 16,18-12 14-16,7-6-1 15,4-3-17-15,-1-11-9 16,-2-9-8-16,-2-12-2 15,3-3-4-15,9 5 2 16,6 1-7-16,14 3-5 16,2-9-1-16,4-9 8 15,3-11 5-15,4-9 9 16,-1-11 3-16,2-1 2 16,-3-17-12-16,-1-13-2 15,-2-9-2-15,-4-4-1 16,-2-4-6-16,-3-5-7 15,-4 2 1-15,-5-1-1 0,-7-1 0 16,-4-2 1-16,-8-1 2 16,-7-3-4-16,-4-2 3 15,-5-5-10-15,-6-11 5 16,-3-16-6-16,-5-9 1 16,-2-4-2-16,-15 8 2 15,-3 11-1-15,-1 18-1 16,-1 14 1-16,-1 12-1 15,-2 3 0-15,-12-6 1 16,-6-3 0-16,-9-4-1 16,-2 8-1-16,3 6-8 15,-1 8-1-15,3 4-2 16,1 9 0-16,0 4-5 16,-1 8-11-16,-2 2 0 0,2 3-5 15,4 0-12-15,6 3-14 16,9 7-18-16,11 2-46 15,19 15-111-15,2-1-123 16,17-1-353-16</inkml:trace>
  <inkml:trace contextRef="#ctx0" brushRef="#br0" timeOffset="24560.5984">17162 15852 143 0,'0'0'540'0,"0"0"-435"16,0 0-61-16,0 0 50 15,0 0 30-15,0 0-16 16,124 0 26-16,-39 1-20 16,21 3-22-16,6-2-14 15,-17 1-2-15,-24 0-15 16,-24-1-14-16,0 5-2 0,8-1-7 15,22 5 16-15,-2 1-4 16,2 2 16-16,0 0-18 16,-13-1-4-16,12-2-4 15,10 0-4-15,13-4 6 16,17-7 7-16,3 0 1 16,-8-1-8-16,-11-10-8 15,-13 0 2-15,-3-2-7 16,-10 3 7-16,-14 2-12 15,-15 0 0-15,-6 5-5 16,3-4-7-16,1 0-2 16,3 1-2-16,-7-1 10 15,-6 3-1-15,-5-4-2 16,-4 2 8-16,-5 1 9 0,-2-3-9 16,-2 3 2-16,-2 0-5 15,-2-2-6-15,-1 2 6 16,-3 1-8-16,-2 1-5 15,-2 1-1-15,-1 2-5 16,-2-3-1-16,0 3 0 16,0 0-43-16,0 0-69 15,-38 25-93-15,1 0-178 16,-11 6-782-16</inkml:trace>
  <inkml:trace contextRef="#ctx0" brushRef="#br0" timeOffset="46626.6668">18014 14567 575 0,'0'0'185'15,"0"0"-83"-15,0 0 28 0,0 0 2 16,0 0-19-16,0 0-28 15,-40-44 6-15,28 40-14 16,-2-1-4-16,-2 3 23 16,-2-1-35-16,-4 1-1 15,-2 1 3-15,-1 1-22 16,-4 0-7-16,1 0-2 16,-2 0-3-16,-1 0-9 15,1 0 8-15,-3 3-10 16,2 2-3-16,-2 1-3 15,0 0-11-15,0 5 6 16,-1 0-5-16,0 3-1 16,-1 3 5-16,0 2-4 15,-1 1 5-15,-1 4 2 16,-1-1 1-16,1 3 3 0,0 1-4 16,1-1 5-16,2 3-13 15,2 0 6-15,2-1-5 16,4 3 5-16,-1-2-1 15,2 2-5-15,0 0 7 16,-2 1-8-16,1 1 7 16,-1 1-6-16,2 1 5 15,-1 3 0-15,4 0 2 16,2 1-7-16,3 3 17 16,5-3-5-16,2 2 6 15,6-2-7-15,4 1-2 16,0 2 7-16,1-2-8 15,16 2-3-15,5 3 2 0,5-1 3 16,6 1-11 0,1 0 1-16,4 1 0 0,1-4 0 15,-1 1 1-15,0-5-1 16,-1-1 1-16,-2-6-1 16,4 0 0-16,-1-2 1 15,1-2 4-15,2-5-6 16,-1 0 1-16,2-4 0 15,1-2 6-15,1-2-6 16,0-2 0-16,1 0 1 16,1-3-1-16,-1-1 0 15,-1 0 0-15,-1-3 0 16,0-1-1-16,-1-1 1 16,-3-3 0-16,-3 0 1 15,1 0-2-15,-4 0 6 0,2-1-6 16,-4-5 2-16,1-2 4 15,-2-2-5-15,-2-2 6 16,0-4 3-16,-2-6-8 16,-2-3 16-16,-2-4 0 15,0-4-1-15,-4-1 1 16,2-3-6-16,-5 1-2 16,3 0-4-16,-6-1 0 15,2 1-4-15,-2-3 5 16,0 1-5-16,-3-3 4 0,-3 0 3 15,0-1-3 1,-1-2 0-16,-1 3-4 0,-1-2 6 16,1 2-1-16,1 2-1 15,-4-1-6-15,3 3 0 16,-4-2 0-16,0 1 0 16,0 1 0-16,0 1 0 15,0 1 1-15,0 0-1 16,0 2 0-16,-5 0 1 15,2 1-1-15,-3 1 0 16,-4 0 0-16,4 0 1 16,-5 3 0-16,-2-1-1 15,-1 4 1-15,0 0-1 16,-1 2 0-16,-3 3 1 16,-1 0-1-16,0 1 0 0,-3 2 0 15,-1 0 1-15,-2 0-1 16,0 1 0-16,0 2 0 15,1 2 1-15,3 2 0 16,-3-1-1-16,0 3 1 16,0 1 11-16,2 0-11 15,-2 0 0-15,0 0 7 16,2 0 2-16,4 0-8 16,0-1-2-16,3 3 2 15,-1 1 4-15,3 0-5 16,-1 0 7-16,0 1-8 15,0 2 1-15,-2-1-1 16,-1 2 1-16,3 0-1 16,-4 0 1-16,1 0-1 0,1 0 0 15,1 0 0-15,1 3 0 16,2 0 1-16,1 0-1 16,4-1 0-16,1 0 0 15,4-1 0-15,-1 1 0 16,2-2 0-16,1 1 0 15,0-1-1-15,-2 0 1 16,2 0-1-16,0 0 1 16,0 0 0-16,0 0 0 15,0 0 0-15,0 0 0 16,0 0 0-16,0 0-1 0,0 0 1 16,0 0-6-1,0 0-19-15,0 0-44 0,0 0-57 16,0 14-84-16,3 0-132 15,2 2-390-15</inkml:trace>
  <inkml:trace contextRef="#ctx0" brushRef="#br0" timeOffset="48520.4064">8396 15274 950 0,'0'0'204'0,"0"0"-36"0,0 0-21 15,0 0-60-15,0 0-16 16,0 0 8-16,66-87-21 16,-26 50-15-16,2-5-13 15,3 3-15-15,0 1-14 16,-1 2 1-16,-5 7-2 15,-9 5-70-15,-5 3-127 0,-7 5-152 16,-10 5-367-16</inkml:trace>
  <inkml:trace contextRef="#ctx0" brushRef="#br0" timeOffset="48849.2679">8547 14788 563 0,'0'0'516'0,"0"0"-430"15,0 0-46-15,0 0 89 16,0 0 35-16,109 0-27 16,-64-8-39-16,1 2-28 0,-1 0-25 15,-6 4-10-15,-6 2 9 16,-1 2-7-16,-11 13 4 15,-3 9 13-15,-8 8 22 16,-4 8 26-16,-4 7 15 16,-2 6-9-16,0 0-36 15,-9 1-22-15,-5-5-20 16,-1-5-20-16,2-7-9 16,1-5-1-16,5-4-72 15,2-8-175-15,2-5-450 0</inkml:trace>
  <inkml:trace contextRef="#ctx0" brushRef="#br0" timeOffset="70045.8881">2057 8651 159 0,'0'0'173'0,"0"0"3"15,0 0-13-15,0 0-3 16,0 0-15-16,0 0-21 16,-18-4-14-16,15 1-19 15,3 2-7-15,0 1-37 16,0 0-27-16,0 0-19 15,0-1-1-15,0-1-35 0,0-1-80 16,6-2-18 0,10-12-56-16,1 5-105 0,-4-3-393 15</inkml:trace>
  <inkml:trace contextRef="#ctx0" brushRef="#br0" timeOffset="70214.0434">2208 8487 175 0,'0'0'193'0,"0"0"-128"16,0 0-46-16,0 0-19 16,0 0 0-16,0 0-57 0,0 0-210 0</inkml:trace>
  <inkml:trace contextRef="#ctx0" brushRef="#br0" timeOffset="70402.1061">2414 8303 499 0,'0'0'124'16,"0"0"-68"-16,0 0-10 15,0 0-30-15,0 0-16 16,0 0-27-16,0 0-87 16,13-24-157-16</inkml:trace>
  <inkml:trace contextRef="#ctx0" brushRef="#br0" timeOffset="70598.9017">2570 8133 578 0,'0'0'189'16,"0"0"-41"-16,0 0-30 15,0 0-60-15,0 0-32 16,0 0-26-16,0 0-22 16,15-23-95-16,10-6-58 0,-2 2-25 15,2-1-296-15</inkml:trace>
  <inkml:trace contextRef="#ctx0" brushRef="#br0" timeOffset="70766.2334">2823 7867 519 0,'0'0'190'16,"0"0"-12"-16,0 0-51 15,0 0-53-15,0 0-25 16,0 0-49-16,0 0-47 15,28-37-103-15,-6 17-36 16,0-4-127-16</inkml:trace>
  <inkml:trace contextRef="#ctx0" brushRef="#br0" timeOffset="70964.9532">3112 7628 603 0,'0'0'186'0,"0"0"-36"0,0 0-23 16,0 0-47-16,0 0-3 16,0 0-43-16,0 0-27 15,19-25-7-15,-4 7-19 16,7-4-67-16,5-2-6 16,17-11-79-16,-7 5-50 15,-4 6-138-15</inkml:trace>
  <inkml:trace contextRef="#ctx0" brushRef="#br0" timeOffset="71131.6398">3402 7393 317 0,'0'0'250'0,"0"0"-76"15,0 0-25-15,0 0-42 16,0 0-36-16,0 0-22 16,0 0-33-16,8-24-16 15,4 13-1-15,4-2-17 16,4-1-59-16,20-18-89 15,-6 5 17-15,-2 3-160 0</inkml:trace>
  <inkml:trace contextRef="#ctx0" brushRef="#br0" timeOffset="71296.9412">3675 7198 502 0,'0'0'150'16,"0"0"3"-16,0 0-44 15,0 0-23-15,0 0-28 16,0 0-58-16,0 0-1 16,0-6-121-16,3-1-91 15,2 1-108-15</inkml:trace>
  <inkml:trace contextRef="#ctx0" brushRef="#br0" timeOffset="71426.2624">3675 7198 405 0,'63'-59'80'0,"-63"59"-80"15,0-3-359-15</inkml:trace>
  <inkml:trace contextRef="#ctx0" brushRef="#br0" timeOffset="73014.2102">2044 8557 165 0,'0'0'131'15,"0"0"-37"-15,0 0-28 16,0 0-18-16,0 0-18 16,0 0-10-16,4-7-1 0,6 0-8 15,4-2-3-15,0-1-1 16,3 0 6-16,3-4-12 15,2 1 1-15,2-1 5 16,0 0-7-16,1-1 1 16,1-2-1-16,-4-2 1 15,3 0 0-15,-4-1 1 16,-1 0-1-16,-2-4 0 16,4 2 0-16,-1 1 0 15,1-1 0-15,0-2 0 16,4 2-1-16,-2 1 2 15,-1-2-2-15,3 2 0 16,-2 0 0-16,-4 0 1 16,6 2-1-16,-2-1 0 0,1-1 0 15,-1 2 1-15,1-3-1 16,-2 2 0-16,1-4 0 16,4 1 0-16,-3-1 0 15,1-2-1-15,0-2 1 16,-1 0-13-16,0-1-4 15,0 0 1-15,-1-1 4 16,1 0 3-16,-5 3 9 16,2 0 0-16,-1 2 0 15,-4 4 1-15,-1 2 1 16,-1 0-2-16,1 2 1 16,-1-1 0-16,3 1-1 15,-1-1 1-15,-1 0 0 0,4-1-1 16,-1 1 2-1,0-1-1-15,2 3 14 0,-3-1-14 16,1 0 6-16,1 4 2 16,-4-1-9-16,3 0 1 15,-2 0 1-15,-1 4-1 16,0-2 0-16,1 0 0 16,0 0 0-16,0 0 0 15,0-1 0-15,2 1-1 16,-1 0 0-16,-3-1 2 15,0 3-1-15,-5 0 0 16,-1 3 11-16,-4 2-5 16,2 2-7-16,-4 0 1 15,-3 3 9-15,2-1 3 0,-2 1 10 16,0 0 19-16,0 0 15 16,0 0 11-16,0 0 0 15,0 0-23-15,0 0-16 16,0 0-21-16,0 0-8 15,3 0-78-15,0 0-120 16,-2 0-393-16</inkml:trace>
  <inkml:trace contextRef="#ctx0" brushRef="#br0" timeOffset="73146.8738">3623 7212 436 0,'0'0'0'0,"0"0"-172"0</inkml:trace>
  <inkml:trace contextRef="#ctx0" brushRef="#br0" timeOffset="74314.4363">2412 7429 438 0,'0'0'164'0,"0"0"28"15,0 0 16-15,0 0-73 16,0 0-82-16,0 0-53 16,0 0 1-16,8 42 24 15,9-10 11-15,2 1-10 16,-2 1-14-16,1 0-4 16,-4-3-8-16,-4-2 0 15,0-7 1-15,-5-4-1 16,1-7 2-16,-3-5-2 15,-3-5 6-15,0-1 13 16,0-2 1-16,0-12-11 16,-6-2-2-16,0 0 2 0,3-1 20 15,0 5 7-15,3 2-2 16,0 2-17-16,12 2-15 16,9 0 19-16,3 2 8 15,4-1 3-15,2-2-2 16,1 1 0-16,-2-2-10 15,-4-4-7-15,-5-1-3 16,-6-2 8-16,-5-3-4 16,-6-5 2-16,-3-3-4 15,-3 0 4-15,-18-6 2 16,-7 1 5-16,-8-4-5 0,-10 0-7 16,-2-2-5-16,-1 3-5 15,0 2 0-15,4 8 2 16,6 9 4-16,4 6-6 15,3 7 6-15,1 2 14 16,6 5-1-16,-1 11-1 16,5 4-6-16,2 5 2 15,11 1-14-15,7 4 8 16,1 0 0-16,9-3-9 16,13-3 0-16,1-7-12 15,6-3-4-15,-2-6-5 16,-3-5 20-16,-4-3 0 0,0 0 1 15,-6-1 1 1,1-9 11-16,-6 0-5 0,-2 0 2 16,2 0-9-16,-3 1-20 15,0 5-140-15,3 4-326 16,-4 0-457-16</inkml:trace>
  <inkml:trace contextRef="#ctx0" brushRef="#br0" timeOffset="79990.6311">4293 6632 568 0,'0'0'244'0,"0"0"-98"16,0 0-41-16,0 0-32 0,0 0 74 15,94-21 48-15,-13-17-19 16,28-23-51-16,-5-2-28 16,-16 3-36-16,-27 12-6 15,-16 6-15-15,7-6-13 16,3-5-14-16,8-4-11 16,-14 9-2-16,-9 12-9 15,-17 17-138-15,-23 19-142 16,-3 5-41-16,-21 17-268 0</inkml:trace>
  <inkml:trace contextRef="#ctx0" brushRef="#br0" timeOffset="80344.4329">4341 6417 732 0,'0'0'193'0,"0"0"-54"16,0 0 13-16,0 0-70 16,0 0-56-16,0 0-24 15,0 0 12-15,21 64 31 16,-2-28 42-16,2 6-30 0,3-2-8 15,-2-1 2-15,3-7-7 16,0-3-8-16,0-10-14 16,9-7-15-16,-2-9-6 15,6-3 0-15,6-20 8 16,3-17-6-16,13-24-3 16,18-39-132-16,-10 10-218 15,-10 1-598-15</inkml:trace>
  <inkml:trace contextRef="#ctx0" brushRef="#br0" timeOffset="81063.5474">5119 5465 230 0,'0'0'612'15,"0"0"-414"-15,0 0 5 16,0 0 20-16,0 0-69 16,0 0-53-16,0 0-51 15,-40-63-33-15,54 46-16 0,5-5-1 16,2-3 1-16,0-2-1 15,-5 0 1-15,-2 2 1 16,-8 3 4-16,-6-2 0 16,0 4 5-16,-5 0-2 15,-13 0 0-15,-1 3 1 16,-2 2 12-16,1 6 22 16,3 4 21-16,3 5 6 15,2 0-28-15,3 11-21 16,4 12-3-16,5 6 0 0,0 9 2 15,10 3-1 1,12-2-8-16,6-2-10 0,7-6-2 16,4-9-10-16,4-5-105 15,12-17-124-15,-7-3-260 16,-11-14 9-16</inkml:trace>
  <inkml:trace contextRef="#ctx0" brushRef="#br0" timeOffset="81235.5644">5386 5160 603 0,'0'0'290'0,"0"0"-44"16,0 0-10-16,0 0-66 15,0 0-79-15,0 0-45 16,0 0-46-16,-25-10-8 16,30 6-82-16,12-6-47 0,9-5 5 15,9-19-43-15,-3 3-149 16,-10 1-242-16</inkml:trace>
  <inkml:trace contextRef="#ctx0" brushRef="#br0" timeOffset="81603.8396">5452 4843 462 0,'0'0'212'15,"0"0"41"-15,0 0-65 16,-101-58-37-16,80 51-59 16,7 6-10-16,4 1-40 15,7 1-42-15,3 14-7 16,0 6 7-16,6 3-7 15,13 1-1-15,2-4 7 16,1-2-29-16,1-8-56 16,-2-3 23-16,-6-8 25 15,-5 0 12-15,-6-2 26 0,-2-9 11 16,-2-4 20-16,0-1 30 16,-2 1 43-16,-2 2 4 15,2 4-28-15,2 6-34 16,0 1-37-16,14 2-9 15,10 0-7-15,7 8 7 16,4 9 1-16,2 6 1 16,-4 2 8-16,-3 6-9 15,-7 2 0-15,-8 2-1 16,-9 2 1-16,-6-3 8 16,0-1 3-16,-10-7-12 15,-11-10-25-15,-3-8-163 16,5-8-218-16</inkml:trace>
  <inkml:trace contextRef="#ctx0" brushRef="#br0" timeOffset="81742.2347">5685 4596 857 0,'0'0'184'15,"0"0"-101"-15,0 0-83 16,0 0-227-16,0 0-369 0</inkml:trace>
  <inkml:trace contextRef="#ctx0" brushRef="#br0" timeOffset="82146.5408">5580 5525 985 0,'0'0'153'16,"0"0"41"-16,0 0-25 16,0 0-72-16,0 0-68 15,0 0 8-15,0 0 3 16,-18 90-6-16,32-65-21 0,4-2-4 15,3-7-9-15,6-3 0 16,2-6-2-16,4-4 2 16,0-3 0-16,-3 0-1 15,0 0-6-15,-8 0-1 16,-8 5-2-16,-6 3 0 16,-8 4 0-16,0 8 10 15,-18 4 10-15,-4 4-9 16,-12-2-1-16,4-4-9 15,0-8-52-15,-3-14-114 16,12-9-123-16,5-15-589 0</inkml:trace>
  <inkml:trace contextRef="#ctx0" brushRef="#br0" timeOffset="82707.3424">5747 5499 212 0,'0'0'749'0,"0"0"-522"15,0 0-84-15,0 0-69 16,0 0-42-16,0 0 26 16,0 0 34-16,72 43-24 15,-41-23-28-15,1 0-29 16,-1-2 0-16,-1-6-11 16,-2-4 2-16,-7-7-2 15,-6-1-47-15,-6-4-8 16,-8-11 0-16,-1-8 17 15,-1-4 10-15,-17-4 18 16,0-3 9-16,0 3 0 0,-1 4 1 16,7 7 26-16,3 6 24 15,3 8-1-15,6 6-30 16,0 0-19-16,10 0-14 16,10 8 13-16,7 4 1 15,1-4 1-15,5-2 0 16,1-6-1-16,-2 0 2 15,-6-3 4-15,-5-11-5 16,-9-3-2-16,-9-3 2 16,-3 0-1-16,-4-4 9 15,-16-1 7-15,-4-1 32 0,-3 1 13 16,2 3-12-16,4 5 43 16,9 6 16-16,7 8-11 15,5 3-76-15,0 5-21 16,20 18-15-16,10 7 15 15,9 10 0-15,6 5 11 16,2 3-11-16,1 1 1 16,0-1 6-16,-6 2-7 15,-7-3-17-15,-5-5-104 16,-10-6-89-16,-14-13-135 16,-5-10-26-16,-1-11-201 0</inkml:trace>
  <inkml:trace contextRef="#ctx0" brushRef="#br0" timeOffset="82918.9451">6094 5280 730 0,'0'0'153'0,"0"0"-30"15,0 0-45-15,-23-89-21 16,23 69-15-16,10 3-15 16,9 8-4-16,4 5 0 15,1 4 32-15,1 0-10 16,-2 13-7-16,-8 7-6 15,-5 5-10-15,-3 4-2 16,-5 0-10-16,-2 0-10 16,0-7-43-16,0-6-146 15,1-11-208-15</inkml:trace>
  <inkml:trace contextRef="#ctx0" brushRef="#br0" timeOffset="84035.9956">6344 4991 925 0,'0'0'166'15,"0"0"94"-15,0 0-69 16,0 0-64-16,0 0-12 16,0 0-31-16,-57 76-23 15,54-51-15-15,3 2-19 16,0-3-10-16,11 0-16 15,4-4 1-15,6-4-2 16,3-6-2-16,4-5-5 0,0-5-8 16,-4 0-14-16,-4-14-15 15,-4-6-19-15,-11-2-5 16,-5-2 39-16,-4-5 29 16,-18-1-2-16,-8 1 2 15,-5-1 1-15,-2 3 8 16,0 7 16-16,6 4 8 15,8 8 0-15,6 4-17 16,7 1-7-16,7 3-9 16,3 0-3-16,3 0-21 15,16 0-1-15,9 0 9 16,6-3-7-16,3-4-6 16,-1-2-8-16,-6-1 17 15,-5 1 12-15,-9 3 8 0,-6 2 0 16,-1 2 0-16,-8 1 0 15,-1 1 25-15,0 0 15 16,0 4-11-16,3 12-17 16,2 6 17-16,2 6 6 15,6 3-13-15,4 0-3 16,2-1 4-16,2-5-8 16,-1-7-12-16,0-5-2 15,-4-10 0-15,1-3-1 16,-5-1 1-16,-1-18 11 15,-8-9 1-15,-3-7-4 16,0-6 1-16,-17-2 0 16,-5-4-9-16,-5 4-1 0,-1 4 6 15,4 10-6-15,6 8 1 16,6 10-1-16,9 7 0 16,3 4-9-16,0 0-15 15,6 0-12-15,12 10 19 16,3 1 10-16,9-1 1 15,1-3-5-15,0-3 5 16,0-4 6-16,1 0-1 16,-4-2-6-16,-4-11 7 15,-5-4-1-15,-5-2 2 16,-9-2-1-16,-5 0 6 16,0 0 0-16,0 1 3 0,-11 3-2 15,0 0 2-15,3 5-3 16,0 6 7-16,4 3 12 15,2 3-6-15,2 0-19 16,0 2-12-16,3 10-4 16,13 7 15-16,1-1 0 15,10 1 0-15,3-5 1 16,0-3-1-16,4-5-5 16,-1-6 6-16,-5 0 0 15,0-14 1-15,-10-3 5 16,-6-8 3-16,-10-1 6 15,-2-5-2-15,-11-4-1 16,-14-4 0-16,-5-6 31 16,-4-3-2-16,-2 0 5 15,3 4 19-15,9 10 16 0,6 14 24 16,11 9-23-16,5 9-54 16,2 2-28-16,5 4-22 15,17 12 0-15,11 9 20 16,7 2 2-16,8 2 0 15,-1 1 0-15,0-2-29 16,-7-3-102-16,-8 6-65 16,-12-6-83-16,-14-8-367 0</inkml:trace>
  <inkml:trace contextRef="#ctx0" brushRef="#br0" timeOffset="84187.8511">6817 4509 1172 0,'0'0'214'0,"0"0"-79"16,0 0-82-16,77-87-17 15,19 7-36-15,-8 8-10 16,0-2-473-16</inkml:trace>
  <inkml:trace contextRef="#ctx0" brushRef="#br0" timeOffset="84646.078">7597 4174 958 0,'0'0'265'0,"0"0"9"0,0 0-156 16,0 0-70-16,0 0-32 15,0 0 53-15,81 41 55 16,-35-14-36-16,0 2-28 16,0-1-24-16,-11-4-18 15,-5-5-9-15,-10-8-8 16,-10-7 0-16,-6-4 11 16,-4-4 20-16,-4-19-3 15,-16-11-20-15,-4-12-9 16,-8-9-35-16,1-3-59 15,4-1-48-15,16-3-125 16,11 17-258-16,0 15-353 0</inkml:trace>
  <inkml:trace contextRef="#ctx0" brushRef="#br0" timeOffset="85350.9427">7989 4117 781 0,'0'0'328'16,"0"0"-90"-16,0 0-125 16,0 0-64-16,0 0-28 15,0 0-2-15,0 0 1 16,75 3 2-16,-57-3-3 16,1 0-6-16,-4 0-3 15,-9-7 0-15,0-6 8 16,-6-3-1-16,0-6-1 15,-8-6-7-15,-11 2-8 16,-2-1 5-16,-4 5 0 16,1 9 7-16,0 10 19 0,6 3 32 15,3 13-11-15,5 12-12 16,4 6-10-16,6 2-21 16,0-4-10-16,15-3-10 15,12-5-12-15,7-8-19 16,10-9-69-16,3-4-53 15,2-11-71-15,-4-13 76 16,-9-8-23-16,-9 0-11 16,-11 1 85-16,-12-1 74 15,-4 4 33-15,-1 5 88 16,-14 4 94-16,2 5 25 0,-1 8 28 16,-1 5-42-1,6 1-40-15,2 1-72 0,3 13-48 16,4 7-17-1,0 4-4-15,16 2 6 0,7-1-2 16,9-4-9-16,5-6-7 16,4-6-1-16,0-10 0 15,-5 0 1-15,-6-12-2 16,-12-10-17-16,-3-7-3 16,-11-5 0-16,-4-2 21 15,-9-3-6-15,-16-5 7 16,-8-3 12-16,-1 1 2 15,-1 4 21-15,7 12 12 16,12 10 48-16,10 9-6 0,6 11-89 16,4 0-5-16,20 17-9 15,7 8 13-15,8 2 0 16,4 1 0-16,-1 2 0 16,-3-4-71-16,2 3-95 15,-12-4-156-15,-11-9-307 0</inkml:trace>
  <inkml:trace contextRef="#ctx0" brushRef="#br0" timeOffset="86057.7337">8289 3817 842 0,'0'0'112'0,"0"0"-75"15,0 0 12-15,122-65 76 16,-59 31-69-16,4-3-28 15,-6 2-18-15,-7 1 20 16,-12 4 5-16,-14 5 4 16,-7 5-5-16,-14 3 32 15,-7 4 56-15,0 6 27 16,-6-2-12-16,-8 5-21 16,-2 4-24-16,0 0-30 15,3 0 0-15,1 13-19 16,4 7-29-16,5 6-14 15,3 6-1-15,0 2-1 16,8-4 2-16,12-2-10 16,6-5 9-16,2-6-7 15,2-7-36-15,-3-10-25 0,-6 0-4 16,-3-10 17-16,-9-13 19 16,-7-5 12-16,-2-5 16 15,0-1 9-15,-5 2 1 16,-4 3 7-16,0 10 20 15,3 7 22-15,3 5 14 16,0 7-21-16,3 0-43 16,0 9-16-16,6 9 16 15,10 1 14-15,5 1-1 16,5-4-12-16,2-6 0 16,0-6 5-16,1-4-4 15,-4 0 7-15,-4-14-1 0,-8-8 1 16,-4-4 3-1,-7-5-4-15,-2-1-1 0,-2-2-1 16,-10 2-5-16,-3 4 0 16,2 5 0-16,2 7 7 15,1 6-7-15,6 8-1 16,2 2-1-16,2 0-32 16,2 15-7-16,15 6 33 15,7 5 7-15,7 3 1 16,5-2 5-16,5-5-5 15,3-5 11-15,4-4 4 0,3-6-4 16,-5-3-2 0,-6-4-10-16,-11 0 0 0,-29 10-119 15,-15 2-235-15,-27 6-642 0</inkml:trace>
  <inkml:trace contextRef="#ctx0" brushRef="#br0" timeOffset="89127.4147">2550 7607 77 0,'0'0'24'0,"0"0"-24"15,0 0-52-15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5:14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22003 5363 783 0,'0'0'74'16,"0"0"-31"-16,0 0-8 16,104-28 41-16,-35 28-2 15,22 14 3-15,-2 15-9 16,-7 9 4-16,-9 20 1 16,-21 18-5-16,-11 31-17 15,-17 27 29-15,-24 9 14 0,-33 5-16 16,-18-3-2-16,-7 0-9 15,-2-4-14-15,4-4-19 16,9-4 4-16,12-7-8 16,17-12 7-16,15-10-24 15,3-21-11-15,12-21 5 16,10-21-7-16,8-9 1 16,13-3 7-16,9-3-1 15,10-9 1-15,6-14-1 16,-3-6-6-16,-3-28 0 0,-7-12 0 15,-14-14 5 1,-11-1-5-16,-13-2-1 16,-10 12 8-16,-7 10-8 0,0 15 9 15,0 15 29 1,-1 8 27-16,-8 14-23 0,0 33-32 16,-2 33-3-16,4 36 19 15,4 23 15-15,3 10-5 16,0 0-8-16,0-2-7 15,0 7 7-15,-4 7-4 16,1 3-18-16,-2 5 6 16,1 3-2-16,-4-1 0 15,-2 4 1-15,-1 2-2 16,-3-4-3-16,-1 0-6 16,-3-7 0-16,3-2 0 0,0-1 1 15,3-2 1-15,1 0 6 16,1-9-8-16,3-2 0 15,4-9 0-15,3-5 0 16,0-4 8-16,0-4 2 16,7-5-9-16,5-6 5 15,-3-3-4-15,1-10-1 16,-3-7 5-16,-4-8-5 16,-3-21 0-16,0-14 5 15,0-14-4-15,-10-8-1 16,-5 2 10-16,-4 2 1 15,-6 5-2-15,-5-7 1 16,-1-2 0-16,-5-2-3 16,-2 3-8-16,-3 0 0 15,2 1 0-15,-1 3 0 0,0 1-1 16,2-1 1-16,-1 1-1 16,0 0 2-16,-2 2-1 15,-1-1 1-15,-5-1 6 16,-2 1 2-16,-16 2-1 15,-22-3-7-15,4-6 0 16,7-8 8-16,7-11-8 16,17-6 7-16,-2-3-7 15,1 1 5-15,12-4 10 16,13 1 8-16,10-2-2 16,11 0-1-16,2 0-13 15,5 0-8-15,0 0 0 16,0 0-10-16,0 0-40 0,0 2-45 15,0 13-67-15,0-1-130 16,-6 3-642-16</inkml:trace>
  <inkml:trace contextRef="#ctx0" brushRef="#br0" timeOffset="12905.7572">15835 10137 149 0,'0'0'215'0,"0"0"-165"16,0 0 5-16,0 0 68 16,0 0 5-16,0 0 2 15,92 14-29-15,-57-9 0 16,11-2-28-16,2 0 12 15,7 1-5-15,6 1-3 16,19 0-11-16,22 0 3 16,25 4-11-16,13-1-3 15,1 1-8-15,-7 2-5 16,-6-5-9-16,1 1 1 16,3-6 3-16,5-1 8 15,5 0-3-15,4-3-5 16,1-8 7-16,4-2 3 15,-2-2-11-15,-1 1-3 0,-3 3-2 16,-7 0-2-16,-3 3-1 16,-4 1-9-16,-8 0 8 15,-12 2-8-15,-8 3-1 16,-9-1-6-16,-21 1-1 16,-13 0 1-16,-16-1 3 15,-9 3-5-15,7 0-8 16,-2 0 4-16,3 0 0 15,-9 0-6-15,-7-2 2 16,-10 2-2-16,-7 0 0 16,-9-1-38-16,-15-4-88 0,-10 1-148 15,-15-4-510-15</inkml:trace>
  <inkml:trace contextRef="#ctx0" brushRef="#br0" timeOffset="14271.6493">16581 8588 492 0,'0'0'147'0,"0"0"-33"0,0 0-53 15,0 0 11 1,0 0 3-16,0 0-7 0,64 100 9 16,-61-59-19-16,-3 1-3 15,0-2-12-15,-13 1-15 16,0-9-18-16,1-6-4 15,1-8 5-15,5-9-9 16,4-7 5-16,2-2 5 16,0-8 9-16,3-17-20 15,8-7-2-15,6-9-10 16,3-5-35-16,-5-3 33 16,-2 1 3-16,-5 1 10 15,-5 7 2-15,-3 5 15 0,0 10 47 16,0 6 18-1,-2 9 4-15,-2 3-6 0,-1 6-6 16,-1 1-36-16,5 2-23 16,-1 16-8-16,2 7 17 15,0 9-8-15,0 5 10 16,2 2-4-16,10-1-13 16,1-5-3-16,8-3-6 15,4-5 0-15,5-7-41 16,4-8-80-16,2-7-4 15,2-5-5-15,-5 0 3 16,-7-11 28-16,-6-6 49 16,-10-2 38-16,-5-2 12 15,-5-1 8-15,0 2 15 16,0 4 53-16,-2 2 19 0,-4 8-2 16,-1 2 6-1,-1 4-16-15,-2 2-3 0,-1 15-32 16,1 7-19-16,-2 7-10 15,3 3-4-15,6-2-2 16,3-1-4-16,0-5-9 16,8-8 0-16,9-4-13 15,0-9-8-15,2-5 21 16,-2 0 6-16,0-12 22 16,-4-10-8-16,1-7-6 15,-8-4-6-15,-3-3-2 16,-3 1-6-16,0 4 0 15,-12 4-9-15,-4 8-42 16,-4 9-60-16,1 10-75 16,8 0-122-16,6 10-57 0,5 0-293 15</inkml:trace>
  <inkml:trace contextRef="#ctx0" brushRef="#br0" timeOffset="14948.527">18114 8439 152 0,'0'0'722'0,"0"0"-455"15,0 0 5-15,0 0-131 16,0 0-74-16,0 0-51 0,0 0 18 15,2 26 23 1,15-8-25-16,3-1-13 0,5-3-19 16,1-5-5-16,2-4 5 15,2-5 20-15,-3 0-12 16,-4-12 11-16,-6-7 1 16,-4 0-5-16,-8-6-1 15,-4-1-3-15,-1 1 8 16,0 1 22-16,0 4 20 15,-4 11 27-15,1 5-7 16,0 4-57-16,0 10-24 16,2 18 0-16,1 13 13 15,0 10 9-15,0 7-4 16,13 5-3-16,2 0 3 16,7-1-4-16,-1-5 1 15,-4-7-3-15,-1-9-11 0,-7-7 5 16,-6-10-5-16,-3-7-1 15,0-2 0-15,-11-5 7 16,-8-3 4-16,-5-5-5 16,0-2-5-16,-3 0-1 15,2 0-31-15,1-11-40 16,7 0-33-16,6-1-42 16,11-5-43-16,0 4-306 15,10 0-135-15</inkml:trace>
  <inkml:trace contextRef="#ctx0" brushRef="#br0" timeOffset="15276.9269">18591 8702 857 0,'0'0'294'16,"0"0"-48"-16,0 0-133 15,0 0 52-15,0 0-25 16,-14 90-39-16,12-51-28 16,2-3-7-16,0 0-4 15,3-7-28-15,9-5-14 16,0-7-14-16,-1-6 7 0,-1-6-1 16,2-5 0-1,-1 0 21-15,3-15 48 0,0-7-37 16,-1-8-26-16,-4-6-9 15,-6 2-2-15,-3 1-7 16,-12 8-1-16,-40 20-29 16,-96 32-70-16,8 18-206 15,-33 13-801-15</inkml:trace>
  <inkml:trace contextRef="#ctx0" brushRef="#br0" timeOffset="23913.8089">17953 7153 499 0,'0'0'143'0,"0"0"-78"15,0 0-13-15,0 0 13 16,0 0 11-16,0 0-8 15,0 0-25-15,0 0-17 16,0 0-8-16,0 0-8 0,0 0-3 16,0 0-7-16,0 0-28 15,0 1-111-15,-3-1-125 0</inkml:trace>
  <inkml:trace contextRef="#ctx0" brushRef="#br0" timeOffset="25490.3498">4282 3718 694 0,'0'0'225'0,"0"0"12"16,0 0 21-16,0 0-57 15,0 0-60-15,0 0-45 16,0 0-16-16,-86 41-29 0,73-12-16 15,1 3-7 1,4 3 2-16,7-1-12 0,1-2-8 16,0-3-10-16,3-4 0 15,7-5-12-15,1-6 2 16,-1-6-5-16,-1-4 0 16,-3-2-1-16,-1-2 2 15,0-2 14-15,-2-11 14 16,-3-7 11-16,0-6-3 15,0-1 16-15,0-2 6 16,-8 3 1-16,3 2 0 16,-1 7 3-16,3 5-10 15,3 6-14-15,0 5-24 16,0 1-12-16,11 2-32 16,12 14 39-16,6 6 5 0,5 4 11 15,2 4-11 1,0-3-6-16,1 0-46 0,27-13-105 15,-13-6-211-15,3-8-749 0</inkml:trace>
  <inkml:trace contextRef="#ctx0" brushRef="#br0" timeOffset="26481.3973">5658 3592 317 0,'0'0'620'0,"0"0"-357"16,0 0 17-16,0 0-46 15,0 0-73-15,0 0-16 16,0 0-31-16,-93-8-18 16,74 22-42-16,2 4-16 15,0 8-13-15,3 4-7 16,5 8-9-16,6 4-3 16,3 3 0-16,0 0-6 15,8-4 1-15,10-6-1 16,2-8-10-16,3-8 10 15,4-5 12-15,1-8 25 16,4-6 13-16,-3 0-5 16,1-14-7-16,0-6-6 0,-3-2-11 15,-3-4-2-15,-1-3-6 16,-5 2-4-16,-1 2-1 16,-5 4-7-16,-5 5-1 15,-1 8-11-15,-1 8-79 16,-5 24-98-16,-5 14-365 15,-17 10-522-15</inkml:trace>
  <inkml:trace contextRef="#ctx0" brushRef="#br0" timeOffset="33347.7576">21501 17704 320 0,'0'0'198'0,"0"0"-90"15,0 0-1-15,0 0 36 16,0 0-1-16,15-6 2 15,8 4 42-15,8 0-11 16,8-5-12-16,12-3-33 16,4-2-24-16,9-8-45 15,0 1-16-15,-1 0-24 16,-1 2-14-16,-8 5-6 16,-8 2-1-16,-9 3-39 15,-11 7-94-15,-22 3-180 16,-4 11-244-16,-9 2-106 0</inkml:trace>
  <inkml:trace contextRef="#ctx0" brushRef="#br0" timeOffset="33777.5378">21600 17486 546 0,'0'0'148'0,"0"0"-85"0,0 0 35 16,0 0 47-16,0 0-34 15,0 0-23-15,-18 79-8 16,3-43 22-16,-6 8-5 15,-1-1-3-15,-4 4-11 16,1 1-21-16,3-2-3 16,8-3-7-16,6-6-25 15,8-4-21-15,7-5 3 16,18-4-8-16,14-4 10 16,9-7 31-16,10-6-2 15,8-7-6-15,2-2-11 16,1-15 2-16,-2-4-3 15,-1-4-8-15,-7 1-14 16,-5 0-6-16,-8 2-47 0,-10 1-47 16,-11 4-109-16,-10 2-149 15,-12 4-287-15</inkml:trace>
  <inkml:trace contextRef="#ctx0" brushRef="#br0" timeOffset="35529.0675">3638 14139 578 0,'0'0'113'0,"0"0"-44"0,0 0 22 16,-89 10 30-16,56 3-18 15,-4 5-41-15,-4 4 19 16,-4 7-5-16,-1 3-29 16,-3 7 1-16,-4 6 3 15,-3 8-4-15,0 6-13 16,-4 14 1-16,-4 13-13 15,-2 15-7-15,9 4-14 16,12-7 9-16,15-9 3 16,14-12 1-16,6 0 7 15,10-2-9-15,0-2 3 16,16 1-4-16,11 2-5 16,3-2-5-16,4-8 6 15,-2-13-6-15,-1-14 8 16,5-2 4-16,11 3 0 0,9 1 2 15,26 7-3-15,15-9-11 16,-7-11 7-16,-7-6-7 16,-15-14 13-16,-12-5-12 15,3-3 33-15,7 0-9 16,-6-12-9-16,-1-12 44 16,-7-7-9-16,-4-6-2 15,-3-10-19-15,-9-8-3 16,-3-17-5-16,-5-21 13 15,-3-22-4-15,-8-8 17 16,-12 4-14-16,-5 10-11 16,-3 12-5-16,-13 3-4 15,-6 7-14-15,-1 5 10 16,-5 16-10-16,6 13 6 16,-2 12 1-16,0 2 2 0,-6-3 0 15,-7-5-9-15,-8-4 8 16,-1 5-9-16,-5 2-1 15,-3 6-5-15,-2 4 6 16,-2 6 0-16,-2 7 0 16,0 5 1-16,2 8 5 15,5 6 3-15,8 2-9 16,3 2-8-16,8 9-5 16,4 2 12-16,9-2 0 15,3 0-1-15,7-2-4 0,1 1-7 16,6-3-2-1,-2 1-22-15,6 1-29 0,-2 1-42 16,2 1-34-16,0 3-35 16,0 5-96-16,0-2-127 15,0-3-590-15</inkml:trace>
  <inkml:trace contextRef="#ctx0" brushRef="#br0" timeOffset="37482.1438">10163 14252 705 0,'0'0'110'16,"0"0"-88"-16,0 0-11 15,0 0 2-15,102-6 67 16,-72 6-30-16,-6 5-11 16,-3 12 2-16,-6 5 43 15,-6 9-2-15,-6 7 17 16,-3 8 24-16,0 7-21 15,0 6-16-15,-11 3-18 16,-2 2-15-16,1 1-23 16,1-3-11-16,4-6 9 0,6-7 12 15,1-11-10-15,0-6-15 16,13-10-8-16,2-7-6 16,1-7 0-16,1-8-1 15,-1 0-2-15,1-11 1 16,-2-12 0-16,-1-8-6 15,-5-4 6-15,-7-2-6 16,-2 0 5-16,-6 4-5 16,-9 7 7-16,-1 6 2 15,2 9-2-15,1 10 22 16,5 1 40-16,2 8-10 16,2 17-37-16,4 12-6 15,0 21 10-15,20 22 15 0,22 16 19 16,7 8-6-16,2-7 2 15,-6-22-26-15,-15-19-5 16,-7-12 0-16,0-4-12 16,6 9-5-16,0 7 7 15,3 7-3-15,-9 0-5 16,-5-3 0-16,-9-2 1 16,-9-2 0-16,0-5 0 15,-19-3 1-15,-12-8 8 16,-8-4-3-16,-9-10-5 15,-1-4 11-15,-2-8-4 16,2 0 12-16,3-4-8 0,1-2-5 16,3 2 5-16,0-1 11 15,-1 3-5-15,-2 0-12 16,-1 5-7-16,-2 3-1 16,1 1 0-16,0-1 0 15,0 1 0-15,-1 1-39 16,-16 15-46-16,10-2-101 15,2 1-294-15</inkml:trace>
  <inkml:trace contextRef="#ctx0" brushRef="#br0" timeOffset="45671.8965">17188 12893 631 0,'0'0'194'0,"0"0"-103"16,0 0 13-16,0 0-6 15,0 0-26-15,0 0-31 16,0 0-24-16,0 0-17 16,6 0-30-16,0 0-34 15,4 0-27-15,17-5-64 16,-2 0-86-16,1 1-375 0</inkml:trace>
  <inkml:trace contextRef="#ctx0" brushRef="#br0" timeOffset="46072.4487">18582 12914 611 0,'0'0'141'15,"0"0"-123"-15,0 0-18 16,0 0-6-16,0 0 5 16,0 0-10-16,0 0-112 0,-35 0-404 15</inkml:trace>
  <inkml:trace contextRef="#ctx0" brushRef="#br0" timeOffset="46466.5524">17295 12796 549 0,'0'0'158'0,"0"0"-88"16,0 0-10-16,0 0 10 15,0 0-5-15,0 0-30 16,0 0-32-16,6 0-3 16,4 0-6-16,4 0-1 15,8 0-68-15,25-5-42 0,-3 1-97 16</inkml:trace>
  <inkml:trace contextRef="#ctx0" brushRef="#br0" timeOffset="46873.5288">18603 12857 735 0,'0'0'192'16,"0"0"-125"-16,0 0 2 16,0 0 26-16,0 0 39 15,0 0-7-15,0 0-38 16,-4 1-35-16,4-1-14 16,0 0 10-16,-2 0-5 0,2 0-14 15,0 0-20 1,0 0-9-16,-1 0-2 0,1 0-42 15,-9 3-105-15,0 0-219 16,-3 4-715-16</inkml:trace>
  <inkml:trace contextRef="#ctx0" brushRef="#br0" timeOffset="49338.1994">6987 13646 932 0,'0'0'231'0,"0"0"-58"0,0 0 36 16,0 0-33-16,0 0-49 15,0 0-51-15,-32-23-19 16,32 37-20-16,0 9-15 16,6 11-12-16,2 10 6 15,7 6-3-15,-5 1-12 16,1 2 5-16,-1-4-6 16,2-3-43-16,0-8-49 15,10-10-132-15,-2-10-265 16,-5-13-53-16</inkml:trace>
  <inkml:trace contextRef="#ctx0" brushRef="#br0" timeOffset="49523.88">7175 13544 965 0,'0'0'226'15,"0"0"-118"-15,0 0-73 16,0 0 0-16,0 0 32 15,0 0-31-15,40 93-19 16,-27-62-16-16,-2 0-1 16,-2 11-152-16,1-7-128 15,-9-6-287-15</inkml:trace>
  <inkml:trace contextRef="#ctx0" brushRef="#br0" timeOffset="49751.5171">6864 13933 801 0,'0'0'108'15,"0"0"-41"-15,0 0 96 16,0 0-9-16,120 58-17 16,-72-45-65-16,2-1-20 15,1-3-35-15,1-4-17 16,-1-5-11-16,-3 0-2 0,-3-9-43 15,11-31-129-15,-13 2-102 16,-10 0-277-16</inkml:trace>
  <inkml:trace contextRef="#ctx0" brushRef="#br0" timeOffset="49923.0194">7448 13626 806 0,'0'0'275'0,"0"0"-25"15,0 0-67-15,0 0-72 16,0 0-28-16,-19 104-25 16,17-45-23-16,-3 20-14 15,-5 21-20-15,-14 13-1 0,5-26-219 16,-11-14-652-16</inkml:trace>
  <inkml:trace contextRef="#ctx0" brushRef="#br0" timeOffset="63144.0868">5990 15559 563 0,'0'0'72'0,"0"0"-63"15,0 0 11-15,0 0 21 16,0 0 5-16,0 0 9 0,-68 0-6 16,56 0 4-1,0 0 4-15,-3 0-5 0,0 3-10 16,-4 1-6-16,-3 4-6 16,-4 2-8-16,-4 4 7 15,2 4-6-15,-5 3 0 16,-1 4 8-16,0 1 8 15,2 4 1-15,2 0-14 16,2-1-4-16,5 1 6 16,3 0-4-16,2-1-12 15,6 1-11-15,3 2 0 16,-1 2 0-16,4 4 0 16,-2 0 1-16,4 3 3 15,-1 0-5-15,-1 1 0 16,2 1 0-16,-2-1 0 0,1-1 0 15,1 0 0-15,1 0 1 16,1-3-1-16,2-1 0 16,0-2 2-16,0 2-2 15,5 0-7-15,4 0 6 16,7 1 1-16,-1 1 0 16,1-1-1-16,2-3 0 15,2 1-6-15,-1-5 1 16,2-1 4-16,3 1 1 15,1-5-8-15,3 3 9 16,2-2-2-16,3 0-6 16,0 1 6-16,3-5-3 15,0 0-5-15,0-6 2 0,2-5-9 16,-2-3 17-16,1-5 1 16,-2-3 0-16,-1-1 7 15,-3 0-7-15,1-2-1 16,-1-9 2-16,0 2 6 15,2-4-1-15,0 1-7 16,4 0 0-16,2 0 0 16,4 3 0-16,2 0 0 15,4 1 0-15,0 0 1 16,2 2 0-16,3-1 0 16,-5 0 5-16,2 4 1 15,-1-3 4-15,0-1-3 0,2 4-8 16,0 0 1-16,0 1 0 15,4 2 0-15,0 0 0 16,1 0 0-16,-1 0 0 16,-3 0-1-16,-4 0 1 15,0 1 6-15,-4 0-6 16,-2 2-1-16,-1-3 1 16,-3 0 0-16,-1 0 6 15,-2 0-1-15,2 0-5 16,-3-4 6-16,2-2 2 15,1 1-8-15,1-1 0 16,-2 0 11-16,-1 1-6 16,4-2-5-16,-4 2-1 15,-1-4 7-15,0 3-5 16,-1 0 4-16,2 1 1 0,-5-1-7 16,2 2 9-1,-2 2-6-15,2-1-2 0,2 1 0 16,3 2 5-16,4 0 1 15,1 0-6-15,2-2 1 16,1 1 7-16,2-3-8 16,-5-1 6-16,-1-2-6 15,-2 0 5-15,-4 1-5 16,-5-4 1-16,-1-1 9 16,-3 3-2-16,-3 1-3 15,-4 0 0-15,1 1-5 16,-1 2 0-16,0 2 1 15,0-1 7-15,-1 3-8 0,2 0 1 16,2 0 6-16,-2 0-7 16,0 0 5-16,0 0-5 15,1 0 0-15,-1 0 0 16,0 0 1-16,3 3 0 16,-2-1-1-16,2 0 1 15,2-1-1-15,-1 0-1 16,3 1 6-16,0-2-5 15,-1 0-1-15,0 0 0 16,-3 0 0-16,-3-8 0 0,-2-4 7 16,-1-4-6-1,1-3 21-15,-1-4-8 16,-1-5 14-16,1-3 1 0,-2-2-10 16,4-1 5-16,-3 0-8 15,-3 1-6-15,2 1-9 16,-4 3 10-16,-3 1-10 15,-3 2 11-15,-2-1-3 16,-4-1-1-16,0-3-2 16,0 1-4-16,-7 1-1 15,0-2 5-15,-1 2 1 16,-1 2-6-16,0 0 5 16,0 0-5-16,-1 1 8 15,-3-2-8-15,-2 0 4 16,0 0-4-16,-3-2 0 0,0 2 0 15,0 0 0-15,5 2 0 16,-1 2 0-16,2 2 5 16,0 2 3-16,-1 2-8 15,1-2 0-15,-4 1 12 16,2-3-7-16,-5-2-5 16,1-3 0-16,-2 1 7 15,1-1-7-15,1 1 6 16,2 3 1-16,0 1-7 15,2 3 10-15,2 0-10 16,-3-1 14-16,2 4-9 16,0-3-6-16,-1 2 2 15,2 0 6-15,-1-1-7 16,-1 3 5-16,2 2-5 16,0 1 12-16,0 0-4 15,-3 1 3-15,-1 2 1 16,-2-1-2-16,0 0 3 0,-1 1 1 15,-1 3-2-15,0 0-2 16,0 1-3-16,1 2-2 16,-1 0 9-16,0 0 0 15,2 3-6-15,-2 0 0 16,-1 0-8-16,-1 0 7 16,4 0 23-16,-4 0-20 15,2 4-10-15,-1 1 1 16,-1-1-1-16,0-1 0 15,-4-2-1-15,-2-1 1 16,1 0-1-16,-4 0 1 0,-3 0 0 16,4 0 0-1,-2 0 0-15,1 2 0 0,0-1-1 16,-1 2 1-16,1 0 0 16,0 1 0-16,-2 1 0 15,-2 2-1-15,-2 1 0 16,0-2 0-16,0 2 5 15,-1-2-5-15,1 0 0 16,-3-2 0-16,4 0 0 16,-1-4-1-16,-1 0 1 15,2 0-1-15,1 0 1 16,4 4-1-16,-1-2 1 0,1 3-1 16,0 1 1-16,-1 1-1 15,-2 1-5-15,-2-1 6 16,3 0 0-16,-3-2 0 15,-1-1 1-15,0-1-1 16,0 0 1-16,-6-3 0 16,-2 0-1-16,-6-3 0 15,-4-5 1-15,-1-1-1 16,1-2 1-16,2 0-1 16,6 0 1-16,4-1-1 15,6 2 0-15,2 2 0 16,0 1 1-16,5 0 0 15,-3 0-1-15,0 1 0 16,-2-1 0-16,0 2-1 16,-2-1 0-16,-1 1 0 0,-3-1 0 15,1 1-5 1,-4 0-3-16,0 1 8 0,0-1-5 16,0 1-3-16,3 2 8 15,-2 2 1-15,4 0-6 16,0 0 6-16,2 2 0 15,3 4-1-15,-3 0 1 16,1-1 1-16,-2-1-1 16,3 1 2-16,-2-1-2 15,1-1 1-15,3 0 0 16,1 1 0-16,2-1 0 16,4-1 1-16,2 3-2 15,-2 0 1-15,2 0-1 0,1 3 0 16,2 0 1-16,-2 0-1 15,4 3 0-15,1 0 0 16,-1 3-1-16,1 0 1 16,3 2-1-16,-1 0 1 15,1 3 0-15,-3-2-1 16,4 3 1-16,0-1 0 16,-4 3-1-16,1 0 1 15,-1 2 0-15,-3 0 0 16,-1 1-1-16,-1 1 1 15,3-2-2-15,-3-2 1 16,4-3 1-16,1-2-1 0,3-4 1 16,3-4 0-16,5-1 0 15,-2-3 0-15,6-2 0 16,-1-1 0-16,4-2 0 16,0 2 1-16,0-2 0 15,0 0-1-15,0 0 1 16,0 0-1-16,0 0 0 15,0 0-43-15,0 1-58 16,0 3-72-16,0 12-55 16,4 0-136-16,2 1-309 0</inkml:trace>
  <inkml:trace contextRef="#ctx0" brushRef="#br0" timeOffset="72070.2196">16668 5853 550 0,'0'0'143'0,"0"0"-44"0,0 0 54 15,0 0 8-15,0 0-34 16,-84-61-20-16,64 55 21 16,0 4-14-16,-3 2-23 15,-4 0-37-15,-6 2-4 16,-7 13-11-16,-2 5-12 16,-3 4-4-16,-2 5 2 15,-2 4-3-15,2 2 0 16,3 4 0-16,2 2-6 15,4 4-4-15,6 1-2 16,5 3 6-16,2 1-8 16,11-1 0-16,4 4-7 15,4 3 5-15,6-1 0 16,0 3 6-16,0 0 6 0,16-2 2 16,2-1 1-16,6-3-2 15,4-2-7-15,6-1 1 16,4-6 3-16,5 0 8 15,0-7-8-15,4 0 5 16,0-6 1-16,1-4 5 16,-3-5-1-16,1-5-14 15,-4-6 3-15,-2-6-3 16,2-4 5-16,-5 0-6 16,1-11 1-16,-3-8-3 15,2-5 4-15,-2-4 11 16,4-8-2-16,-3-2-3 0,-1-4-7 15,1-1-3 1,-5-2 4-16,-8 0-5 0,-1-1-2 16,-6 0-5-16,-7 0 14 15,-5 1-6-15,-2 0 8 16,-2 0 1-16,0 0-10 16,0 3-1-16,-3 1 2 15,-4 4 2-15,-3 1-3 16,1 2 6-16,-2 1-1 15,-2-1 10-15,-2-1-13 16,-4 0 3-16,-5-2-7 16,-1 0 0-16,-3 0 0 0,-2 3-5 15,1 4 5-15,-1 4-5 16,4 4 6-16,1 3-5 16,-2 5 4-16,2 3-5 15,-3 2 5-15,0 1-4 16,0 2 4-16,0 3-5 15,0 3 6-15,0 0-6 16,4 0 0-16,-3 0 1 16,3 3-1-16,-1 6-1 15,0 2-1-15,-1 3-20 16,-6 6-13-16,-4 8-41 16,-38 49-70-16,8-2-135 15,-10 5-604-15</inkml:trace>
  <inkml:trace contextRef="#ctx0" brushRef="#br0" timeOffset="74108.9667">19470 2793 333 0,'0'0'355'0,"0"0"-98"16,0 0-8-16,0 0 31 15,0 0-56-15,-57-81-12 16,50 74-14-16,1 4-46 15,2 3-47-15,0 2-49 16,0 29-20-16,2 28-17 0,1 6-1 16,1 1 0-1,0-3-5-15,0-14-2 0,4 4-11 16,8 6 2 0,-1-3-2-16,-1-6 1 0,0-6-1 15,-2-5-78-15,-2-10-57 16,2-5-101-16,-1-12-313 15,-4-10-148-15</inkml:trace>
  <inkml:trace contextRef="#ctx0" brushRef="#br0" timeOffset="74377.9527">19595 2673 1371 0,'0'0'237'0,"0"0"-88"16,0 0-47-16,0 0 18 15,5 79 40-15,-2-28-45 16,1 8-38-16,2 1-14 16,-2-2-22-16,1-4-25 15,0-4-10-15,2-6-5 16,-1-1-1-16,3-5-16 15,-3-5-96-15,1-1-108 16,-2-10-265-16,2-11-452 0</inkml:trace>
  <inkml:trace contextRef="#ctx0" brushRef="#br0" timeOffset="75031.8909">19834 2735 1455 0,'0'0'294'15,"0"0"-52"-15,0 0-84 16,0 0-38-16,0 0-55 15,-26 81-18-15,22-38 2 0,2 0-1 16,2 1-14-16,0-2-19 16,0-4-14-16,8-1-1 15,4-6 0-15,3-4-1 16,-2-9 0-16,2-5-27 16,-4-6-51-16,0-7 6 15,-2 0 30-15,-1-17 11 16,1-8-5-16,-2-5-5 15,-2-2 10-15,-2 0 20 16,-3 4 12-16,0 8 0 16,0 4 11-16,0 7 29 15,0 7 17-15,0 2-14 0,0 0-16 16,0 3-15 0,0 14 3-16,7 7 7 0,2 7-3 15,5 3-1-15,2 2-8 16,5-1-4-16,1-4 2 15,2-7-1-15,-1-5 5 16,1-7-5-16,-4-7 1 16,-3-5-2-16,-1-3 13 15,-4-17 0-15,0-8-5 16,-3-10-2-16,-4-5-5 16,-5-7-5-16,0-17-1 15,-4 4-1-15,-11-5-10 16,-1 3 9-16,1 17-11 15,0 4-1-15,2 16-9 0,1 12-26 16,4 13-39-16,1 3-64 16,7 19-103-16,0 7-224 15,0-1-119-15</inkml:trace>
  <inkml:trace contextRef="#ctx0" brushRef="#br0" timeOffset="75306.2994">20357 2651 998 0,'0'0'735'0,"0"0"-528"16,0 0-15-16,0 0-57 15,0 0-45-15,0 0-23 16,26 93 10-16,-11-41-13 15,3 4-16-15,-1 0-25 16,-2-4-6-16,0-3-8 16,-3-5-9-16,-3-1 0 15,0-7-25-15,-3-5-82 16,-3-6-93-16,0-11-156 16,-3-14-519-16</inkml:trace>
  <inkml:trace contextRef="#ctx0" brushRef="#br0" timeOffset="75533.5344">20475 2598 1367 0,'0'0'295'0,"0"0"-132"16,0 0 10-16,30 76 47 15,-11-26-48-15,4 10-38 16,2 3-45-16,1-1-26 15,-1-4-26-15,-4-2-24 16,-5-8-4-16,-1-3-9 16,-5-5-69-16,-2-1-84 15,-3-13-195-15,-4-13-740 0</inkml:trace>
  <inkml:trace contextRef="#ctx0" brushRef="#br0" timeOffset="77132.3502">20892 2942 834 0,'0'0'315'15,"0"0"-71"-15,0 0-63 0,0 0-51 16,0 0-45-16,0 0-39 16,0 0-11-16,29-25-17 15,-18 22 7-15,2 3-7 16,-3 0-2-16,0 0 0 15,-6 7 3-15,-1 9 27 16,-3 3 77-16,0 8-14 16,-1 5-28-16,-10 3-21 15,-1 4-23-15,-1-1-14 16,4-3 1-16,1-5 4 16,4-6-8-16,4-9-11 15,0-4 1-15,0-7-9 16,13-2 23-16,9-2 0 15,13-4-24-15,10-14-8 0,43-20-62 16,-9 5-149-16,-12-1-568 16</inkml:trace>
  <inkml:trace contextRef="#ctx0" brushRef="#br0" timeOffset="77851.1392">21603 2980 535 0,'0'0'1005'0,"0"0"-790"15,0 0-40-15,0 0-66 16,0 0-25-16,0 0-40 16,0 0-30-16,36-10-6 15,-14 3-8-15,2 0-68 16,6-1-70-16,-10 4-153 0,-3 1-368 15</inkml:trace>
  <inkml:trace contextRef="#ctx0" brushRef="#br0" timeOffset="78016.3004">21634 3171 776 0,'0'0'634'16,"0"0"-490"-16,0 0-10 15,0 0-61-15,0 0 34 16,0 0-88-16,115-43-19 16,-55 16-139-16,-8-1-377 0</inkml:trace>
  <inkml:trace contextRef="#ctx0" brushRef="#br0" timeOffset="78753.9528">22065 2723 1335 0,'0'0'289'15,"0"0"-111"-15,0 0-86 0,0 0 21 16,0 0 28-16,54 110-18 16,-21-62-23-16,4 5-23 15,6 1-17-15,-1 1-18 16,0-2-13-16,-3-4-5 15,-7-2-5-15,-3-7-2 16,-7-6-10-16,-4-6-1 16,-6-9-5-16,-3-8 0 15,-6-7 0-15,-2-4 6 16,-1 0-6-16,0-18 11 16,0-15-12-16,-7-13-5 0,-12-22-6 15,-14-18-4 1,-14-18-6-16,0 6 5 0,7 23 6 15,11 25-2-15,7 21 2 16,1 5 10-16,0 2 0 16,2 2 1-16,6 9 0 15,6 5 1-15,4 3-2 16,3 2-9-16,0 1-3 16,2 0-13-16,20 0 3 15,16-3 16-15,27-7 6 16,35-10 5-16,28-13 19 15,13-8 3-15,-4-2 6 16,-13 4-7-16,-17 5-5 16,-6 3-1-16,-4-3 15 0,-18 5 6 15,-18 8-8 1,-13 3-8-16,-6 3 5 0,3-2-3 16,4-2-2-16,-3 2-10 15,-8 3-6-15,-9 2-8 16,-11 5 0-16,-5 2-1 15,-6 4-61-15,-7 1-98 16,-2 8-88-16,-16 2-351 0</inkml:trace>
  <inkml:trace contextRef="#ctx0" brushRef="#br0" timeOffset="80112.5183">22641 2934 1128 0,'0'0'334'16,"0"0"-161"-16,0 0-62 16,0 0-36-16,0 0-11 15,0 0-24-15,-10 80 15 16,10-42-15-16,6-1-15 16,6-3-14-16,2-5-9 0,4-5-1 15,-3-5-1-15,3-7-14 16,-4-7-24-16,-1-5 9 15,-5 0 14-15,0-10-1 16,-3-7 7-16,0-2 2 16,-3-2 7-16,-2 4 0 15,1 2 0-15,-1 5 1 16,0 3 22-16,0 5-2 16,0 2-8-16,2 0-5 15,0 0-8-15,2 7 0 16,1 5 24-16,1-1-1 15,7 0-9-15,-2-1-13 0,1-4-1 16,1-3 2-16,0-3 7 16,-1 0 7-16,-1-10-3 15,-2-9 2-15,-2-3-5 16,-4-5 0-16,-3-6-8 16,0-1-2-16,-7 2-9 15,-4 3-32-15,2 7-15 16,3 10-32-16,6 12-60 15,0 3-226-15,0 9-304 0</inkml:trace>
  <inkml:trace contextRef="#ctx0" brushRef="#br0" timeOffset="80368.5211">23126 3073 1367 0,'0'0'340'0,"0"0"-248"15,0 0-19-15,0 0 53 16,4 73-4-16,7-39-56 16,-1 2-26-16,3-1-18 15,-4-2-10-15,1-5-12 16,-4-7-8-16,-1-7-93 15,-5-14-114-15,0-9-337 16,0-13-656-16</inkml:trace>
  <inkml:trace contextRef="#ctx0" brushRef="#br0" timeOffset="80756.7216">22919 2434 924 0,'0'0'199'16,"0"0"-103"-16,0 0 60 16,0 0-8-16,0 0-41 15,0 0-43-15,0 0-35 16,44-65-10-16,-30 65-5 15,2 0-5-15,-2 6 6 0,-1 11 1 16,-6 8 10-16,-2 6 53 16,-5 5 34-16,0 3-13 15,-2 2-40-15,-8-3-13 16,4-3-20-16,-1-5-12 16,5-8-15-16,2-5 0 15,0-5-8-15,2-7-14 16,11-4-22-16,12-1 13 15,5 0 21-15,4-6-21 16,21-10-81-16,-10 3-137 16,-4 4-348-16</inkml:trace>
  <inkml:trace contextRef="#ctx0" brushRef="#br0" timeOffset="80963.8933">23322 2985 1119 0,'0'0'229'15,"0"0"-116"-15,0 0 12 16,0 0-3-16,0 0-49 16,81-37-46-16,-54 17-27 15,-3-16-71-15,-6 7-231 16,-11-1-385-16</inkml:trace>
  <inkml:trace contextRef="#ctx0" brushRef="#br0" timeOffset="81165.1271">23322 2721 1129 0,'0'0'268'15,"0"0"-190"-15,0 0 26 16,0 0 73-16,19 75-24 15,3-39-54-15,2 5-27 16,1 0-34-16,0 3-19 16,-5-8-19-16,-1-2-6 15,5-3-102-15,-4-10-156 0,-3-11-464 16</inkml:trace>
  <inkml:trace contextRef="#ctx0" brushRef="#br0" timeOffset="81674.7914">23597 2595 935 0,'0'0'382'0,"0"0"-261"16,0 0-56-16,0 0 99 15,0 0-18-15,5 79-46 16,4-44-33-16,2 0-27 15,0 0-29-15,1-6-3 0,1-5-8 16,-2-7-28-16,-2-7-70 16,1-7-37-16,-2-3 52 15,-4-6 73-15,2-12 10 16,-2-7 10-16,-1-2-8 16,-3 4 14-16,2 3 14 15,-2 6 16-15,0 6 19 16,0 6-3-16,0 2-28 15,0 0-17-15,3 4-15 16,1 13 12-16,4 5 3 16,4 1-6-16,-1 1-3 15,2-3-8-15,0-5 1 16,-4-6 0-16,-1-4-1 0,-3-6 1 16,-2 0 8-16,0-13 13 15,-3-11-12-15,0-7 1 16,0-8-9-16,-1-7-2 15,-14-3-5-15,-3-4-20 16,-2 5-16-16,3 6-2 16,6 14 1-16,5 14-31 15,6 12-88-15,2 4-344 16,12 13 120-16,2 1-261 0</inkml:trace>
  <inkml:trace contextRef="#ctx0" brushRef="#br0" timeOffset="82002.7604">23904 2660 789 0,'0'0'236'16,"0"0"-138"-16,0 0-15 15,0 0 15-15,0 0-6 16,0 0-20-16,0 0-9 15,57 10-26-15,-51-3-21 16,-3 7 15-16,-3 2 65 16,0 6 40-16,0 6-35 15,-9 4-29-15,-1 4-25 16,1-2-11-16,1-1 0 0,4-8-8 16,1-4-13-16,3-8-15 15,0-5 1-15,0-7-1 16,10-1 13-16,6-2-13 15,5-17-6-15,16-36-69 16,-8 4-127-16,-5-5-431 0</inkml:trace>
  <inkml:trace contextRef="#ctx0" brushRef="#br0" timeOffset="82401.5816">23920 2196 954 0,'0'0'156'0,"0"0"-80"15,0 0 46-15,0 0-4 16,0 0-59-16,0 0-20 16,0 0-2-16,22-2-7 15,-16 2-11-15,-3 0-1 16,-1 5-7-16,-2 9 27 15,0 3 56-15,0 8-18 16,-2 1-16-16,-7 4-16 16,1 2-3-16,1-5 1 15,0-1-4-15,5-6-16 16,2-5-22-16,0-4-4 16,2-3 4-16,12-6 31 0,5-2 38 15,7 0-34 1,10-11-10-16,1-10-5 0,3-5-10 15,3-2 5-15,-5 0-9 16,-7 4-6-16,-6 6-59 16,-16 7-59-16,-5 6-174 15,-4 3-703-15</inkml:trace>
  <inkml:trace contextRef="#ctx0" brushRef="#br0" timeOffset="88672.324">13927 15951 377 0,'0'0'33'0,"0"0"-33"16,0 0-68-16,0 0-75 0</inkml:trace>
  <inkml:trace contextRef="#ctx0" brushRef="#br0" timeOffset="90182.2378">13587 15405 215 0,'0'0'271'16,"0"0"-164"-16,0 0 4 16,0 0 18-16,0 0 8 15,0 0-17-15,0 0-16 16,-36-53 22-16,17 39-8 15,-5-1-11-15,-6-3-1 16,-7 1-14-16,-8-3-26 16,-9 0 1-16,-7 1-17 15,-6 0 0-15,-4 5-6 16,-1 2 0-16,0 4-18 0,3 5-1 16,6 3 12-1,2 0 4-15,4 3-20 0,3 8 1 16,-1 2-10-16,3 3 10 15,-3 4-8-15,-2 1-4 16,0 4-9-16,-3 1 6 16,-1 4 0-16,0 4-6 15,-3 3-1-15,0-1 0 16,0 3 2-16,0 0-1 16,0 0 0-16,7 0 1 15,3 0 4-15,5 1-6 16,3 2-2-16,5 1 1 15,5 0 1-15,5 2-1 16,4 2 1-16,6 3-1 16,11 0 0-16,5 6 0 0,5 0-11 15,10 3-2-15,15 5 3 16,8 1 11-16,14 10-11 16,22 15 5-16,-3-10 6 15,20 9 6-15,11-4 11 16,-4-13 2-16,11 3-4 15,-6-11 8-15,-11-13 7 16,4-8-14-16,3-2-1 16,1-12-5-16,2-7 8 15,3-9-4-15,-2-10 0 16,6-3-8-16,0-9 3 16,-3-18 0-16,-2-7-3 15,-5-8 7-15,-5-10-5 16,1-5 1-16,-15 3-3 15,-13 5 3-15,-11 10-2 0,-5 3 2 16,6-7 0-16,5-9 0 16,4-3-3-16,-6 0 6 15,-7 4 9-15,-10 2 5 16,-6 3 0-16,-10 1 1 16,-6 2-2-16,-6-2 5 15,-4-5-5-15,-6-4-4 16,0-4-6-16,0-4 0 15,-9-4-2-15,-3 1-2 16,0-1-1-16,-3 4 4 16,0 4-4-16,-4 4 2 0,-3 1-3 15,-5 5-2 1,-9 4 1-16,-4 2-2 0,-7 2-6 16,-4 4 9-1,-4 3-8-15,-1 5-1 0,1 3 2 16,1 5 7-16,4 5-8 15,4 4 7-15,6 6-7 16,3 2 0-16,1 3 8 16,3 0-9-16,1 11-10 15,-3 6-25-15,-4 9-33 16,-46 44-55-16,6-4-124 16,-12 4-395-16</inkml:trace>
  <inkml:trace contextRef="#ctx0" brushRef="#br0" timeOffset="99602.7853">14870 14469 760 0,'0'0'163'0,"0"0"-96"16,0 0-24-16,0 0-2 16,0 0 14-16,0 0 20 15,71 0-14-15,-39-1-21 16,-1-3-11-16,-1-2 10 16,-3-1-7-16,-5-2-4 15,-4 3-11-15,-6 0 1 16,-2 1-5-16,-5 5 9 15,-4-3 17-15,1 3 3 16,-2 0-13-16,0 0-4 16,3 8 7-16,0 10 63 15,3 7-6-15,3 8-16 0,-1 4-14 16,0 3-14 0,1 5-10-16,1-1-2 0,0 4-7 15,0 2-5-15,2 2-2 16,-1 3 2-16,3 1-8 15,-2 1 3-15,-1-3 14 16,0-3-14-16,-3-1-7 16,1-2 4-16,0-3 2 15,-3 2-2-15,0-2 0 16,-2 3 1-16,1 3 1 16,-1 1-4-16,2 1-5 15,-3 1 6-15,-1-2-3 16,2-4-3-16,-1-1 6 15,0-2-3-15,2 0 7 0,-1 0-8 16,3 4 2-16,-1 1-1 16,1 0-9-16,-1 1 1 15,-2 0 0-15,2-2 1 16,-3-3-1-16,0-2 8 16,-3-2-9-16,0 1 0 15,0-5 6-15,0-5-5 16,0-4 7-16,0-4-2 15,-5-4-5-15,-2-4 1 16,3-2 0-16,-2-4 4 16,-1-1-5-16,3-2 0 15,1 1-1-15,-3-5 1 0,2 1 0 16,-1-1 0-16,1 1 0 16,-2-1 6-1,-4-1-6-15,-1-1 0 0,-7 3 0 16,-9 0 0-16,-12 1-1 15,-4 2 0-15,-10 4-1 16,-3 2 1-16,-2 4-1 16,-3-1 1-16,1 0 0 15,5 0-9-15,4-1 9 16,11-6 0-16,10-2 1 16,12-2 0-16,8-4 14 15,4 0-7-15,3-1-2 16,2-1 0-16,1 0-5 15,0 0 1-15,-3 0 12 16,3 0 1-16,0 0 5 16,0 0 3-16,-2 0 0 0,2 0-11 15,0 0 7-15,0 0-3 16,0 0-14-16,0 0-1 16,0 1-1-16,0 1 0 15,0 5-50-15,0-1-69 16,10 14-93-16,3-3-262 15,-3 1-568-15</inkml:trace>
  <inkml:trace contextRef="#ctx0" brushRef="#br0" timeOffset="106841.474">10598 14117 538 0,'0'0'119'0,"0"0"-67"15,0 0 27-15,0 0-1 16,0 0 0-16,0 0-17 16,0-5-34-16,0 5-15 15,1 0-11-15,4 5 7 0,1 7 24 16,4 6 27 0,7 6-4-16,-1 7-5 0,7 8 0 15,0 7-2-15,4 8-4 16,0 6-4-16,3 7-5 15,-2 1 4-15,0 11-17 16,-5-7 0-16,-2-2 3 16,-6 12-6-16,-2-19-9 15,-2 10-3-15,-1-3 6 16,-4-11 5-16,3 7 1 16,0 0-5-16,1-3 4 15,-1 0 1-15,3 1-11 16,0 0 10-16,0-2-2 15,3-1-7-15,-3 2-1 16,1-3-7-16,-2-1 1 0,-2 1 7 16,0-2 0-16,0-1-9 15,-2 0 7-15,2-2-1 16,3-1 2-16,-2-2 0 16,3 1-1-16,1 0-6 15,0 0 0-15,-1-1 1 16,-1-6 8-16,0 2-9 15,-3-7 0-15,0-4 6 16,-1-2-6-16,0-3 0 16,0-2 0-16,-1-2-1 15,1-1 1-15,-1-3-1 16,-2-3 1-16,-2-3 0 16,0-3-1-16,-2-5-6 15,1-8-53-15,-2-12-82 16,-5-14-127-16,-9-11-295 0</inkml:trace>
  <inkml:trace contextRef="#ctx0" brushRef="#br0" timeOffset="109166.0407">10520 13965 360 0,'0'0'53'15,"0"0"-14"-15,92 15 186 16,-22-11-79-16,24-1-33 15,17-3 2-15,9 0-15 16,-6 0-14-16,-4-5-14 16,-8 0-5-16,4-1-11 0,0 2-3 15,2-1 3-15,3 1-24 16,10 1-13-16,1-1 2 16,4 3 0-16,-2 1-2 15,-4 0 0-15,2 0 8 16,0 1 0-16,-3 6 5 15,-3 0-2-15,-1-1 2 16,-3-2-6-16,1-4-7 16,-4 0 9-16,-6 0-8 15,-4-5-3-15,-3-5-3 16,0 0 2-16,-7 1-2 16,-2 2 8-16,-14 3-6 15,-13 3 7-15,-13-2-1 0,3 2-21 16,17 0 14-1,22-1-8-15,22 2-1 0,-13 0-4 16,-21 0 4-16,-24 0-6 16,-13 0 0-16,5 3 2 15,6 1 4-15,1 0-6 16,-4-1 0-16,-7 0 1 16,-5-3 0-16,-3 0 0 15,-6 0-1-15,-2 0 0 16,-4 0 8-16,-2 0-8 15,-4 0 1-15,-1 0-1 16,-5 0-1-16,0 0 1 16,-1 0 0-16,2 0 0 15,-1 0 0-15,2 0-2 0,0 0-4 16,1 0 5 0,2 0 0-16,3 2 1 0,3 1-1 15,2 1 1-15,-2 3 1 16,3-1-1-16,-2 0-1 15,0 2-1-15,-5-2 1 16,-1 0 1-16,-3 1 0 16,-3 0-6-16,0 3 5 15,-5 2 1-15,1 5 4 16,-4 2 26-16,-1 8 14 16,0 0-9-16,0 6-19 15,0 4-2-15,0 2-7 16,0 5-5-16,0 4 8 15,0 2-4-15,0 3-5 0,0 2 17 16,2 2-3-16,1 3-6 16,0 1 6-16,2 2-1 15,2 2-2-15,-1 0-1 16,0 1 0-16,0 1 0 16,0-2-5-16,1 0 3 15,-2-1 5-15,2-1-6 16,1 2 5-16,0-2 2 15,-1 1-8-15,1-5-5 16,0 2 8-16,1-2-1 16,-5 0-7-16,2 2-2 15,-3-1 0-15,-1 4 2 0,2-1 4 16,-2-1-5 0,-2 1-1-16,1-3 2 0,1-1-1 15,-2-1 5-15,0-1-4 16,0-2-2-16,4-2 9 15,-4 0-8-15,0-3-1 16,1 0 1-16,1 0-1 16,0-2 1-16,0 0 0 15,2 1 0-15,-1-1-1 16,-2-2 0-16,1-2-1 16,-2 0 1-16,3-5 0 15,-3-2 0-15,0-6 1 16,0-3-1-16,0-6-1 15,-3-6 1-15,1-4 0 16,-1-2-12-16,-2-7 5 0,3 0 7 16,-3 0 0-16,-4-2-6 15,0 2 0-15,-7 1-5 16,-5-1-15-16,-7 0 15 16,-2 0 5-16,-5 1 6 15,-3 0-1-15,-1 1 1 16,-1-4 0-16,-5 1 1 15,0-2-1-15,-2 0 0 16,-1 0 0-16,-3-2-6 16,-3-4-3-16,-1 4 8 15,-2-1-11-15,-4 3-1 16,-4 0 1-16,-1 0 2 16,-3 0 4-16,-1 0 5 0,-3 5-5 15,0 1 6 1,-3 3-1-16,-9-2 1 0,-15 1-1 15,-10 3 1-15,-4-2 1 16,9-1-1-16,8 1 0 16,12-1-1-16,-1-2 0 15,0 0 0-15,-2-3 1 16,-2-3-5-16,1 0 5 16,1 2 0-16,2 0 1 15,1-1-1-15,7-1-1 16,7 0 0-16,13 0 1 15,9 0 0-15,3-8 1 0,-6 1-1 16,-8-6-1 0,-4 0 1-16,3 0-1 0,3-2 0 15,1 4 1-15,-1-6-1 16,3 5 1-16,-3-5 0 16,-2 2-1-16,0 1 0 15,1 2 1-15,5 0 0 16,-1 1 0-16,6 2 0 15,4-1 0-15,2 2 0 16,4-1 0-16,3 1 0 16,3 0 0-16,3 2 0 15,2 0 0-15,3 1 0 16,-1-1 0-16,1 0 0 16,0-1 1-16,2 1-1 0,2 2 0 15,2-1 0-15,2-1 0 16,3 2 0-16,5-1 0 15,0 1 0-15,2 0 8 16,0 1-1-16,3 1-1 16,-1-1-5-16,-1 0 0 15,2 1-1-15,1 1 1 16,0 1 0-16,2 0 6 16,1 0-1-16,0 0-5 15,0-2 7-15,0 2-1 16,0-2 2-16,0 2 7 15,0-4 19-15,0-4-7 16,0-9-13-16,0-10-15 0,0-12 0 16,0-26-19-16,0-61-59 15,0 14-132-15,0-8-708 0</inkml:trace>
  <inkml:trace contextRef="#ctx0" brushRef="#br0" timeOffset="112714.8629">4729 6274 38 0,'0'0'530'0,"0"0"-462"15,0 0 42-15,0 0-18 16,0 0 18-16,0 0-12 16,-51-32-7-16,47 31-33 15,2 0 16-15,1 1 7 0,1 0-11 16,0 0-27-16,0 0-27 15,0 1-16-15,3 13-1 16,7 9 1-16,2 10 1 16,-3 9 5-16,3 8 6 15,-10 6-11-15,-2 0 6 16,0 0-6-16,0-6 5 16,-7-6 0-16,0-10-4 15,0-13-1-15,3-12 12 16,-2-8 20-16,-1-1 14 15,-3-3-15-15,-1-13-23 16,5-1-3-16,3 0 2 16,3 2-6-16,7 3-2 0,19 3-7 15,5 6 6 1,5 3 1-16,6 0 0 0,-1 0 0 16,0 2 0-16,-4 6-10 15,9-8-70-15,-11 0-138 16,-9 0-171-16</inkml:trace>
  <inkml:trace contextRef="#ctx0" brushRef="#br0" timeOffset="113281.2961">4824 6525 403 0,'0'0'385'16,"0"0"-231"-16,0 0-56 15,0 0-46-15,0 0 46 0,0 0 33 16,0 0-23-16,91-106-15 16,-49 57-10-16,1-4-14 15,11-18-4-15,-5 6 0 16,0-5-11-16,3 1-15 15,-8 11-14-15,5-6-7 16,-6 10-6-16,-3 6-2 16,-5 7-9-16,-9 9 5 15,-6 6 1-15,-4 6-4 16,-7 6 3-16,-4 2 1 16,2 0 5-16,-4 0-3 15,2-3-2-15,-1 1-6 16,2-2-1-16,0 0 0 0,3 2 0 15,-3-1-18-15,-1 6-57 16,1 1-36-16,-3 3-57 16,-3 2-126-16,0 1-60 15,0 1-288-15</inkml:trace>
  <inkml:trace contextRef="#ctx0" brushRef="#br0" timeOffset="113667.3833">5294 5520 918 0,'0'0'203'0,"0"0"-115"16,0 0-39-16,0 0-30 16,0 0 84-16,0 0 28 15,82-11-24-15,-46-2-28 16,1-1-28-16,5-1-16 15,-1-2-14-15,1 3-5 16,0-1 9-16,0 3-2 16,-3 2-14-16,-4 3-8 15,-5 7 0-15,-3 0 1 16,-5 0 4-16,-2 7-5 16,-8 5 6-16,-2 2 0 15,-4 5 6-15,-3 2 1 16,-3 5 19-16,0 3 14 15,-4 2-5-15,-8 3-12 0,-2 1-5 16,-2-1-6-16,2-1-4 16,0-3-15-16,3 2 0 15,-1 18-63-15,5-7-193 16,-4 1-682-16</inkml:trace>
  <inkml:trace contextRef="#ctx0" brushRef="#br0" timeOffset="278995.1342">11211 14137 46 0,'0'0'41'0,"0"0"12"16,0 0-15-16,0 0 2 15,0 0-5-15,0 0 5 16,0-7 0-16,0 7 1 16,0 0 6-16,0 0 0 15,0 0-13-15,0 0-24 16,0 0-1-16,0 0-8 15,0 0 0-15,0 0 14 16,0 0 4-16,0 0 2 0,0 0-6 16,0 0-4-16,0 0-2 15,0 0-8-15,0 2 5 16,0 5 1-16,-2 3 14 16,1 1 7-16,1 4-2 15,0 2 3-15,0 3 4 16,0-1 6-16,0 3-4 15,0 0 17-15,4 2-9 16,1-1-6-16,1 2-3 16,0 3 13-16,3 1-8 15,-3 4-4-15,6 3 3 16,3 5 2-16,-2 2-6 16,2 1-5-16,-2 0-5 0,2-2 2 15,-4 0 5 1,-1 0-1-16,0-1-11 0,-3 0 4 15,0 0-2-15,-2-2-3 16,-2 3-2-16,2-5-1 16,-2 2-3-16,0 0 2 15,1-3-4-15,3 3 2 16,-1 0-6-16,0 1 0 16,1 1 1-16,-1 1-6 15,-1 2 0-15,-2 0 0 16,-3 2 1-16,0 0-1 15,0 0 0-15,0 4 0 16,0 1 6-16,-5 2-7 16,-1-2-1-16,-1 4 1 0,-2-2 0 15,1 1 0-15,2-2 0 16,0 1 0-16,1-3 0 16,3-4 1-16,2 1-1 15,0-4-1-15,0 0 1 16,0-2 1-16,6 0 0 15,-2 0 1-15,0 1-1 16,1 0-1-16,0 1 1 16,0 0 0-16,2-2-1 15,-3 0 1-15,2-4 0 16,-1 1-1-16,-2-6 0 0,3 3 0 16,1-3 0-1,0 1-1-15,1 0 1 0,0-4 0 16,-1 0 0-16,-1-2-1 15,0-1 0-15,-2-5 1 16,-1-3 1-16,1-3 0 16,-1-1-1-16,1-5 0 15,-3 1 0-15,2-3 0 16,0 0 1-16,0-1-1 16,0 0 0-16,0-1-2 15,2 0 2-15,-2-2 0 16,0 0 0-16,2 1-2 15,3-1 1-15,-1-1 1 16,7 3-2-16,1-5 1 16,6 0 0-16,4 0 1 0,6 0 0 15,7 0 0-15,5-8 0 16,6 1 2-16,6-3 4 16,3 1 1-16,4-6-6 15,0 0 10-15,2-2-1 16,1-2 1-16,-1 2-3 15,0-2-7-15,2 2 9 16,-1 5-9-16,4-2 6 16,-2 3 6-16,-1 0 2 15,-1 2-2-15,0 1 6 16,1 0-2-16,0 0 1 16,1 2-5-16,2-2-1 0,2 2-1 15,1-2-2 1,3-4-7-16,1-1 9 0,-2-3 4 15,14-3-6-15,-9-1 4 16,2 1-6-16,-2-3 8 16,-10 5-5-16,10-2-1 15,-5 0-8-15,-2 2 7 16,-2 0-7-16,-4 2-1 16,-4-1 1-16,-1 3 0 15,-2 1 6-15,-3 1 2 16,-1 1-7-16,-3 4 5 15,-4 0-6-15,-2 1 1 16,-5 4-1-16,-2-1 0 16,1 0 0-16,-2-1 1 15,2-1 7-15,4-1 1 0,-1 0-9 16,1 0 5-16,-1 0-4 16,-1 0 5-16,-2 5-2 15,-3-2-4-15,-2 2 0 16,-3 0-1-16,-2 0 0 15,-3 0 0-15,-3 0 0 16,-4 0 0-16,0 2 1 16,-5 2-1-16,-1-1 0 15,-4 0 0-15,-1-3 0 16,0 1 1-16,-3-1-1 16,1 0 1-16,1 0-1 0,-1 0 1 15,-2 0 0-15,1-4 5 16,-2-3 5-16,-3-5 19 15,2-3 6-15,-3-5-10 16,0-8-14-16,-10-1-4 16,-6-9-7-16,-4-3 6 15,-3-3-6-15,-3-6 1 16,2-3-1-16,-4-4-1 16,1-3 1-16,2-3 0 15,-1 3 1-15,3-2-1 16,0 2 5-16,0 2-5 15,3-3 0-15,0 0 0 0,-1-5 0 16,1-3 6-16,1 1-6 16,2 1 0-1,2 1-1-15,0 2 0 0,1 0 0 16,0 3 1-16,2-3-1 16,-5 0 1-16,1-1-1 15,0-2 5-15,-4-13-5 16,-1-10 0-16,-3-12 1 15,2 8-1-15,7 19 1 16,5 22-1-16,4 14 0 16,-1-2-1-16,2-7 1 15,0 0-1-15,2 4 1 16,-1 3 0-16,3 3 0 16,-2 1 0-16,3 2 0 15,-4-1 1-15,1 3-1 16,-1-2 0-16,-1-1 1 0,1 0 5 15,-3 0-6-15,1 0 0 16,0 2 0-16,-2 0 0 16,-1 0 1-16,0 0 0 15,0-1-1-15,-1 1 1 16,-4 3 7-16,2 1-7 16,-4 5 0-16,1 4-1 15,-4 4 6-15,-1 1-5 16,-2 5 26-16,-6 1-4 15,-2 3-11-15,-5 2-10 16,-6 2-2-16,-4 3 1 16,-9 0 4-16,-5 0-4 15,-16 0-1-15,-20 6 0 16,-17 5 1-16,-8-3 0 0,7 3-1 16,8 0 0-16,14 6 0 15,-5 0 0-15,-3 2 0 16,-2 0 0-16,-5 1 0 15,6 0 0-15,3 0 1 16,1 0 1-16,1 2-2 16,-3 0 1-16,-2 1-1 15,3-1 0-15,1-6-1 16,1 0 1-16,-4-4-1 16,3 0 1-16,0-1 0 15,17-2 0-15,18 1 1 16,17-3 6-16,7 2-6 15,-6 3 0-15,-5 2-1 16,-5 4 1-16,0 4-1 0,-2 2 0 16,-2 5-1-16,-5 2 0 15,-1 4-6 1,1-1 6-16,1-1 1 0,4-4 0 16,10-7 0-16,12-5 0 15,8-6 1-15,12-8-1 16,12-3 0-16,3-2-40 15,41-35-122-15,6 2-81 16,5-2-298-16</inkml:trace>
  <inkml:trace contextRef="#ctx0" brushRef="#br0" timeOffset="279833.3506">13107 14487 355 0,'0'0'546'0,"0"0"-383"0,0 0-4 16,6-71-31-16,24 9 1 15,22-32-13-15,22-36-18 16,7-22-22-16,-2-11-27 15,-12 1-9-15,-6 17-4 16,-3 9-9-16,-2 18-18 16,-13 31-1-16,-13 24-8 15,-11 21 1-15,-8 11-1 16,-4 0 0-16,-1-1-8 16,-5 1-36-16,-1 7-45 0,-14-3-96 15,-5 7-199-15,-4 4-347 0</inkml:trace>
  <inkml:trace contextRef="#ctx0" brushRef="#br0" timeOffset="280094.7603">13459 12779 707 0,'0'0'140'0,"0"0"-10"16,0 0 18-16,83-20-6 15,-39 14-28-15,6 2-12 0,4 1-24 16,0 3-24 0,-1 0-19-16,-8 7-19 0,-8 9-1 15,-8 5-14-15,-14 7 2 16,-11 4 7-16,-4 6-3 16,-6 1-5-16,-10 0-2 15,-7-3-73-15,4-12-119 16,7-13-170-16</inkml:trace>
  <inkml:trace contextRef="#ctx0" brushRef="#br0" timeOffset="280430.3474">13939 12189 819 0,'0'0'168'0,"0"0"-9"16,0 0-14-16,0 0-51 15,0 0-20-15,0 0 4 16,0 0-22-16,91 20-23 15,-67 6-17-15,-3 5 0 16,-5 6-4-16,-5 1-5 0,-5 1-5 16,-2-5-1-1,-2-4-1-15,-1-9-45 0,2-14-109 16,-3-7-135-16,1 0-285 16</inkml:trace>
  <inkml:trace contextRef="#ctx0" brushRef="#br0" timeOffset="280711.9274">14125 11970 768 0,'0'0'262'0,"0"0"-41"15,0 0-73-15,0 0-16 16,0 0-39-16,0 0-7 0,0 0 2 15,-11 105-18-15,8-62-14 16,-3 4-20-16,4 1-9 16,1 0-14-16,1-1-3 15,0-2-9-15,0-5-1 16,0-2 0-16,0-7-11 16,0-4-55-16,0-12-50 15,0-11-104-15,0-4-275 16,-3 0-426-16</inkml:trace>
  <inkml:trace contextRef="#ctx0" brushRef="#br0" timeOffset="281082.7748">14021 11430 910 0,'0'0'237'15,"0"0"-2"-15,0 0-65 16,0 0-58-16,0 0-14 0,0 0 48 15,0 0-4 1,81 96-33-16,-48-60-38 0,2 0-27 16,0-1-16-16,3-3-19 15,-6-4-8-15,-6-5 0 16,-4-3-1-16,-6-5-26 16,-6-6-90-16,-8-1-99 15,-2-3-65-15,0-4-264 0</inkml:trace>
  <inkml:trace contextRef="#ctx0" brushRef="#br0" timeOffset="281272.1291">14105 11702 386 0,'0'0'652'0,"0"0"-421"16,0 0-36-16,0 0-41 15,0 0-48-15,76-79-53 16,-47 49-36-16,25-8-17 16,-6 6-117-16,-5 9-399 0</inkml:trace>
  <inkml:trace contextRef="#ctx0" brushRef="#br0" timeOffset="281831.9431">15216 12487 1024 0,'0'0'239'16,"0"0"44"-16,0 0-82 15,0 0-97-15,0 0-48 16,0 0-8-16,-16 89 8 0,14-47-8 16,2 4-20-16,0 2-18 15,0-2-3-15,0-4-7 16,5-3 0-16,-1-3-57 16,-1-3-89-16,-3-5-98 15,0-10-293-15,0-6-506 0</inkml:trace>
  <inkml:trace contextRef="#ctx0" brushRef="#br0" timeOffset="282046.7449">15043 12620 986 0,'0'0'236'0,"0"0"-85"15,0 0 46 1,0 0 3-16,94 7-23 0,-47 3-36 15,3-1-37-15,0-1-45 16,-4 2-39-16,-4-1-16 16,-9 0-4-16,-4-3-77 15,-13-6-139-15,-5 0-158 16,-9 0-466-16</inkml:trace>
  <inkml:trace contextRef="#ctx0" brushRef="#br0" timeOffset="282352.7641">15173 12123 684 0,'0'0'493'16,"0"0"-236"-16,0 0-45 16,0 0-22-16,0 0-13 15,0 0-36-15,0 0-18 16,41-27-26-16,-17 4-36 16,6-4-15-16,4-1-18 0,1 0-20 15,-3 2-8 1,3 14-8-16,-8 7-128 0,-12 5-400 0</inkml:trace>
  <inkml:trace contextRef="#ctx0" brushRef="#br0" timeOffset="283277.0322">14141 12227 347 0,'0'0'185'16,"0"0"14"-16,0 0-32 15,0 0-22-15,0 0-34 16,0 0-28-16,-2 0-23 16,11 1 23-16,6 1 23 15,7 3-20-15,5 0-18 16,1-1-2-16,4 2-15 15,-3-2-12-15,0 2-18 16,-5-1-14-16,-2 3-7 16,-10 12-42-16,-3-3-270 15,-9 0-1044-15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7:29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21585 12185 116 0,'0'0'118'0,"0"0"-76"0,0 0 62 16,0 0 5-16,0 0-8 15,0 0-30-15,-11-10-26 16,11 10-3-16,0 0-5 16,0 0 6-16,0 0 1 15,0 0 5-15,0 0 0 16,0 0-1-16,0 0-5 16,0 0 2-16,0 0 4 15,7 0 15-15,6 0 8 16,4 0 4-16,3 1-10 15,6 0 10-15,2 2-17 16,2-1-8-16,6 0-13 16,-2-1-4-16,3 1-5 0,0 0-7 15,-2-1 4-15,-3 2-1 16,1-2 1-16,-1 1-1 16,-3-1 4-16,3 0-7 15,1-1-4-15,-2 3-5 16,3-3 6-16,1 0-3 15,2 0-7-15,0 0 3 16,1 0-3-16,5 0 5 16,0 0-3-16,-1 0 4 15,1 0 0-15,-1 0-2 16,-2-3-7-16,-1 3 3 16,-2-1-2-16,0 1 5 15,1-1 0-15,0 1 0 0,0-2-5 16,-1 2 6-16,0-1-2 15,2-1-4-15,1 1 3 16,-1-2 1-16,-1 3-5 16,0-3 2-16,-2 1 1 15,0 2-1-15,0 0-7 16,-2 0 5-16,0 0-5 16,2 0 6-16,-3 0-6 15,1 0-1-15,0 0 2 16,0 2 5-16,3 1-1 15,-3-1-5-15,0 0-1 16,0 3 1-16,-2-3 0 16,-2 1 5-16,2 0 1 0,-2 0-1 15,3-3 6-15,-2 0 3 16,2 0-2-16,-2 0 1 16,2 0-3-16,0 0-3 15,-1 0-1-15,0-3 4 16,-1 0-4-16,-1 0 3 15,-1-1-2-15,-2 0-1 16,1-1 5-16,0-1 6 16,-1 2-11-16,0-1 4 15,-4 0-4-15,-1 0-1 16,5 0 3-16,-5 1 9 16,0 0-12-16,-4 0 3 15,-1 1 0-15,-4 0 2 0,2 0 0 16,0-1 2-16,1 0-4 15,-2 1 9-15,0 0-17 16,-1 0 8-16,-1 0-3 16,-2 1 3-16,-3 0 0 15,-1 1 0-15,-2-1 0 16,-3 2-2-16,1 0 0 16,-2 0-5-16,0-2 4 15,0 2-5-15,0 0 0 16,0 0 1-16,0 0-2 15,-25 5-36-15,-3 7-134 16,-15 4-331-16</inkml:trace>
  <inkml:trace contextRef="#ctx0" brushRef="#br0" timeOffset="3179.2859">16379 4267 553 0,'0'0'127'0,"0"0"-47"15,0 0 67-15,0 0 16 16,-85 13 9-16,65-9-37 16,-2 1-26-16,0 2-22 15,-3 2-5-15,-2 2-9 16,0 1-10-16,-5 2-17 16,0 3 3-16,-2 2-13 15,-1 8-14-15,0 0-9 16,-1 5-1-16,-2 5-2 15,3 0 8-15,3 2 3 16,2 0 0-16,6-1-8 16,2 1 2-16,3 2 4 15,4 2-8-15,6 1-3 16,5 2-6-16,1 1 4 0,3 6 0 16,0 0-5-16,0 2 20 15,10-1 5-15,2 1 1 16,3 1-9-16,4-2-10 15,4 1 7-15,2-1-3 16,5-2 15-16,2-3 2 16,6-2-10-16,4-3-7 15,2-7 9-15,3-3-2 16,3-5-7-16,1-8-12 16,3-4 9-16,-2-7-3 15,0-4 7-15,-2-6-7 16,-1 0 11-16,-2-13-6 15,-3-8 6-15,-2-4-2 0,-2-8-2 16,-6-4-4-16,-1-2-2 16,-5-5 1-16,-4-1 2 15,-6-3-2-15,-3-4-1 16,-8-1 4-16,-1-5 2 16,-4 0-7-16,-2-5 3 15,0-1-8-15,0 2 10 16,0 3-10-16,0 3 13 15,0 4 2-15,-3 2-4 16,-2 4-2-16,-2 4 4 16,-1-1-5-16,-5 3 3 15,-1 1 4-15,-5 2-9 16,-5 0-1-16,-1 1-4 16,-3 3 5-16,-1 3-5 0,-3 4-1 15,-1 2 5 1,0 3 0-16,2 3-4 0,-2 3 4 15,1 4-5-15,0 3 5 16,0 2-5-16,1 2 0 16,-2 4 0-16,0 0 7 15,-1 0-8-15,-2 8 1 16,0 5 0-16,2 3-1 16,3 1 0-16,4 1 0 15,4 0 0-15,3-2 0 16,2-1 0-16,7-3 0 15,2-1 0-15,2-2 0 16,2 0-1-16,2 1 0 0,0-2-26 16,3 0-29-16,0 3-38 15,0-2-61-15,0 0-127 16,0-3-543-16</inkml:trace>
  <inkml:trace contextRef="#ctx0" brushRef="#br0" timeOffset="4354.1826">13771 7210 601 0,'0'0'142'0,"0"0"34"15,0 0-24-15,0 0-16 16,-104 14-6-16,76 7-24 15,-2 4-4-15,1 7-14 0,0 4-15 16,1 3 0-16,8 4-11 16,4 7-15-16,6 5-5 15,8 5 1-15,2 4-7 16,8 2 8-16,14 4-1 16,5-2-8-16,7-1 6 15,4-5-7-15,5-5-3 16,4-6 0-16,3-5-9 15,2-8-5-15,4-5-5 16,1-9 4-16,3-8-7 16,-1-6 0-16,3-7 1 15,-3-3-4-15,-3 0 3 16,-1-14 12-16,-6-4-1 16,-6-4 3-16,-4-8-7 15,-5-5 9-15,-6-5-4 0,-3-4-8 16,-8-5 4-16,-5-1-1 15,-6-2 5-15,-6-1 0 16,0 0-3-16,-10 2-4 16,-10 0 0-16,-6 2-2 15,-6 3 6-15,-7 2-3 16,-2 5 8-16,-4 0-8 16,-6 4-1-16,1 3-7 15,-4 1 5-15,2 5-4 16,-4 0-2-16,3 3-5 15,1 1 7-15,2 6-7 16,1 3 9-16,4 4-9 16,1 4 0-16,3 3-1 0,5 2 0 15,3 0 1-15,5 9-1 16,5 4 0-16,0 2-1 16,7 1-1-16,1 3-20 15,4 4-29-15,-6 30-65 16,1-7-95-16,-4 3-333 0</inkml:trace>
  <inkml:trace contextRef="#ctx0" brushRef="#br0" timeOffset="8043.4336">17835 6822 550 0,'0'0'177'0,"0"0"-139"16,0 0-38-16,0 0-28 15,0 0-60-15,0 0-182 0</inkml:trace>
  <inkml:trace contextRef="#ctx0" brushRef="#br0" timeOffset="8563.1471">19337 7945 1096 0,'0'0'156'0,"0"0"-156"0,0 0-70 15,0 0 15-15,0 0-2 16,0 0-136-16,0 0-300 0</inkml:trace>
  <inkml:trace contextRef="#ctx0" brushRef="#br0" timeOffset="23326.0285">21173 10939 64 0,'0'0'75'0,"0"0"-49"16,0 0-6-16,0 0-1 15,0 0 2-15,0 0 5 16,0-9 0-16,0 9 9 16,0 0-5-16,0 0-10 15,0 0-4-15,0 0-1 16,0 0 2-16,0 0 0 0,0 0 2 16,0 0-6-1,0 0 3-15,0 0 10 0,0 0 4 16,0 0 6-16,0 0-4 15,0 0 4-15,0 0-4 16,0 0-3-16,0 0 8 16,0 0 9-16,0 0-11 15,0 0-12-15,0 0-1 16,0 0-11-16,0 0-1 16,0 0-4-16,0 0-5 15,0 0-1-15,0 0 2 16,0 0-1-16,0 0 1 15,0 0 4-15,0 0-5 0,0 0 8 16,0 0 4 0,0 0 3-16,-1 0 7 0,-1 0 3 15,2 0 6-15,0 0 8 16,-1 0 1-16,1 0-7 16,0 0-5-16,0 0-4 15,0 0-5-15,0 0 5 16,0 0-5-16,0 0 3 15,0 0-1-15,0 0-5 16,0 0-1-16,0 0-6 16,0 0-8-16,0 0-1 15,0 0 0-15,0 0-1 16,0 0 1-16,0 0 0 16,0 0 5-16,0 3 5 15,3 0 1-15,0 0-6 0,1 0 2 16,0-1 0-16,1 1-1 15,1 0-1-15,-1 2 2 16,-1-5 5-16,1 3-7 16,0 0-5-16,3 0 8 15,-1 1-9-15,1 0 8 16,-1-1-7-16,4-1 9 16,-4 0-4-16,1 1 1 15,-2 0-1-15,1-2 4 16,-1 2 0-16,0-3 8 15,0 0 4-15,2 0-3 16,0 0 4-16,0 0-7 0,1 0-6 16,2 0 2-1,-1 0-2-15,3 0-9 0,1 0 7 16,-1 0-1-16,2 0-6 16,-2 0 1-16,2 0-1 15,-3 0 5-15,0 0-5 16,3 0 0-16,-4 0 6 15,2 0-5-15,-4 0 4 16,0 0-5-16,1 0 6 16,-2 0-6-16,0 0 5 15,0-3-4-15,2 3-1 16,0-1 0-16,-1 1 0 16,1 0 0-16,-1 0 0 0,-2 0 1 15,1 0-2 1,1 0 1-16,-3 0-1 0,1 0 0 15,3 0 0-15,0 0 1 16,0 0-1-16,2 0 1 16,-3 0 0-16,0 0 0 15,0 0-1-15,-2 0 0 16,1 0 1-16,1 0 0 16,1 0-1-16,-1 0 1 15,0 0 0-15,3 0 1 16,0-1-1-16,0-1 0 15,0 1 1-15,1 1 0 16,-1-2 4-16,0 2-5 16,-1-1-1-16,0 1 1 15,-2-1 0-15,2 1 0 0,2 0-1 16,-1-2 2-16,3 2-1 16,-1 0 0-16,0-3 0 15,-1 3 2-15,3 0-2 16,-3 0 5-16,3 0-5 15,-2-3 0-15,1 3 0 16,-2 0 1-16,0 0 6 16,3-1-7-16,-2 1-1 15,3-1 1-15,1 1 1 16,-2-2 5-16,2 2-6 16,-1-1 0-16,0 1 0 15,-1 0 1-15,0 0-1 16,-3 0 0-16,4 0 0 0,-4 0 0 15,3 0 0-15,0 0 0 16,-2 0 5-16,1 0-4 16,0 0 8-16,-3 0-1 15,1 0-8-15,-1-2 11 16,-1 2-11-16,2 0 0 16,-2 0 5-16,-1 0-5 15,4 0 0-15,-2 0 2 16,2 0-2-16,0 0 5 15,2 0-5-15,-2 0 0 16,2 0 1-16,-1 0-1 16,1 0 6-16,-4 0-6 0,2 0 1 15,-4 0 4 1,1 0-6-16,2 0 6 0,-1 0 3 16,2 0 1-16,0 0 9 15,2-1-7-15,-2 0-11 16,-2 1 7-16,2 0 2 15,-5 0-9-15,1 0 5 16,-3-2-5-16,1 2 0 16,-2 0 0-16,5 0 5 15,-2 0 3-15,1 0-8 16,3-1 5-16,-1 1 5 16,0 0-10-16,2 0 0 15,0 0 1-15,1 0 5 16,0 0-6-16,1 0 0 15,0 0 1-15,1 0-1 0,3 0 5 16,-1 0-4 0,3 0 0-16,2 0-1 0,-2 0-1 15,3 0 1-15,-1 0 0 16,-2 0 0-16,2 0 0 16,-2 0 0-16,-1 0 0 15,1 0 1-15,-2 0-1 16,1 0-1-16,-1 0 1 15,0 0 1-15,0 0 4 16,0 0-6-16,-3 0 11 16,-1 0-9-16,-1-2-1 15,0 2 1-15,-2-2-1 16,2 2 1-16,0-1-1 0,0 1 0 16,0-2 0-16,0 0 1 15,0 1 0-15,3 0-1 16,-2-1 5-16,3 1-5 15,-1-2 0-15,0 2 0 16,-1 0-1-16,1-1 0 16,1 1 0-16,0-1 0 15,1 2 0-15,1-2 1 16,2 1-1-16,0-1 0 16,2 2 0-16,1-2 1 15,-1 1-1-15,-3-2 0 16,-5 1 0-16,-1 1 0 0,-5-1 0 15,-2-1 1-15,-2 3 0 16,3-4-1-16,-2 2 1 16,2 0 0-16,-1-1 0 15,4-1 0-15,4 2 1 16,5-2-1-16,1 2 1 16,1-1 6-16,-1 0-8 15,-1 1 1-15,-3 1-1 16,2-1 1-16,-1 2-1 15,-4 0 0-15,-2 0 0 16,-2 0 0-16,-4 0 0 16,5 0 1-16,-2 0 0 15,-2 0-1-15,1 0 0 16,-3 0 0-16,1 0 0 16,0 0 0-16,-1 0 0 0,0 0 0 15,1 0 1-15,1 0-1 16,1-2 1-16,2 2 0 15,-1-1 0-15,0 1 5 16,-2 0-6-16,-1 0 1 16,-1 0 1-16,-4 0 5 15,0 0-6-15,-1 0 10 16,-2-2 8-16,1 2-1 16,-1 0 7-16,0 0-2 15,0 0 5-15,0 0-7 16,0 0-2-16,0-2 3 15,0 2-5-15,0 0-5 16,0 0 4-16,0 0-3 0,0 0-1 16,0 0-2-1,0 0 2-15,0 0-12 0,0 0 0 16,-7 0 0-16,-51 12-89 16,2 4-163-16,-14 1-582 0</inkml:trace>
  <inkml:trace contextRef="#ctx0" brushRef="#br0" timeOffset="34646.9635">18739 13426 338 0,'0'0'117'16,"0"0"-4"-16,0 0-15 0,0 0-20 16,0 0-18-16,0 0 5 15,0-3-1-15,0 3-16 16,0 0-11-16,0 0-1 15,0 0-4-15,0 0-7 16,0 0-2-16,3 0 6 16,3 0 11-16,5 0 17 15,2 0-17-15,0 0-8 16,5 0-13-16,3 3 10 16,-1-1 13-16,5 0-8 15,2 1-8-15,-1-1 1 16,3-1-2-16,-3-1 1 15,0 2-16-15,0-2 8 16,-3 0-9-16,0 0 2 16,-1 0-5-16,-4 0-5 0,4 0 9 15,-1 0-1-15,-1 0 0 16,2 0 4-16,0 0 1 16,1 0-3-16,4 0-1 15,-1 0-4-15,2 0 5 16,1 0-3-16,-1 0-8 15,1 0 1-15,-3 0 1 16,1 0 6-16,-1 0-7 16,-2 1-1-16,0 2 6 15,-2 0-6-15,0-1 1 0,-2-2 6 16,-1 3-6-16,-1-3-1 16,1 0 1-1,-1 0 6-15,-3 0-6 0,3 0 6 16,-1 0-6-16,2 0 5 15,0 0-5-15,-1 0 0 16,3 0 0-16,0 0 6 16,0 2-6-16,1-2 0 15,0 0-1-15,-2 0 1 16,2 0 0-16,-2 0-1 16,-2 0 1-16,-1 0 0 15,-1 0-1-15,1 0 1 16,-2 0 0-16,2 0-1 0,-1 0 1 15,-3 0 0 1,4 0 0-16,-2 0-1 0,-2 0 1 16,4 0 0-16,-4 0 0 15,0 0 2-15,1 0-2 16,2-2 0-16,-1 2 0 16,3 0 1-16,-3 0-2 15,3-3 2-15,0 3-1 16,-2 0 0-16,2-2 5 15,0 0-4-15,0 1 0 16,-2-1-1-16,2 2 1 16,0-1-1-16,0 1 5 15,1 0-5-15,-1-1-1 16,2-1 1-16,2 1-1 16,-1 1 0-16,-2-2 1 0,2 2-1 15,0 0 0-15,-4 0 1 16,5 0-1-16,-1-3 1 15,-2 3 0-15,2 0 6 16,0-2-7-16,1 0 2 16,4-1 8-16,1 1-3 15,2-1 2-15,0 1 1 16,-1-3 2-16,-2 2-5 16,3-1-6-16,-1 1 10 15,2 1 0-15,0-1-5 16,1-1 3-16,2 1-8 15,0 1 0-15,3-1 6 16,0 0-7-16,-1 1 1 0,3-2 0 16,-3 4 0-1,1-3 0-15,-1 0-1 0,-1 0 0 16,-3 1 1-16,1 0 0 16,1 0 5-16,0 0 1 15,2-1 26-15,2 1-17 16,1-1-3-16,-1 0-2 15,-1 0 3-15,1 0-6 16,-3-2 9-16,-2 1-4 16,-4 1-6-16,0 0 6 15,-5-1 8-15,2 1-9 16,1 0-2-16,-3 1 9 0,0-1-11 16,-4 0 2-1,-1 2 0-15,-4-2-4 0,-1 1 3 16,-3 0 7-1,0-1 12-15,1 1 2 0,-2 0 1 16,1-3-1-16,1 2-4 16,-4-2-8-16,3 3-3 15,-3-1 0-15,-1 1-2 16,-3 0-4-16,0 2 1 16,-3 0 1-16,0 0-2 15,0 0 1-15,0 0-2 16,0 0-1-16,0 0 2 15,0 0-8-15,0 0-1 0,0 0 0 16,-21 2-49 0,-5 8-141-16,-14 0-694 0</inkml:trace>
  <inkml:trace contextRef="#ctx0" brushRef="#br0" timeOffset="40002.7325">17744 6626 348 0,'0'0'158'0,"0"0"-39"0,0 0-10 15,0 0-7-15,0 0-18 16,0 0-3-16,-18-11 14 16,17 11-14-16,-2-1 8 15,0-1 8-15,0 1-10 16,0-1-6-16,0 0-4 16,-2 2-17-16,2-3-22 15,-2 3-12-15,2-2 8 16,-2 1-5-16,0-1-6 15,1 2-1-15,-2 0-6 16,-1 0-7-16,2 0 0 16,-2 0 3-16,1 0 1 0,0 0-12 15,-3 0 7 1,1 2-7-16,1 1 0 0,-1 4 8 16,-2-1-8-16,2 1 5 15,1 1-4-15,0-2 6 16,1 2-6-16,1-1-1 15,2 0 0-15,0-2 0 16,2 1 0-16,-1 2-1 16,2-1 0-16,0 1 0 15,0 2 0-15,0 1 0 16,0 1-1-16,2-1 1 16,4 1 0-16,1 0 0 15,2 0 1-15,-3-2-1 0,6 2 1 16,-2-1 0-16,1 2-1 15,-1-1 1-15,2 0-1 16,-1-1 0-16,-1 0 0 16,2-2 0-16,-3 1 1 15,0-3-1-15,1 1 1 16,-1-1-1-16,0-2 0 16,2 0 0-16,-2-1 1 15,-3 0 0-15,3-1-1 16,-1 0 0-16,0 0 1 15,1-1-1-15,1 0 1 16,1-1 0-16,-1 1 0 16,2-1-1-16,-3-1 2 15,2 0-2-15,-3 0 1 16,1 0 0-16,-2 0 1 0,2-4-1 16,-1-1 1-1,-2-4-1-15,0 1 5 0,0-1-4 16,-1-3-1-16,0 2 1 15,0-3-1-15,-2-1 6 16,0-2-6-16,0 1 0 16,-2 0-1-16,-1-3 2 15,0 3-1-15,0-1-1 16,0 0 1-16,0 2 0 16,0 2 0-16,0-1 0 15,-1 0 0-15,-3 4 0 16,1-3-1-16,-2 3 1 0,2 0-1 15,-3 1 1-15,2-2 0 16,-2 4-1-16,1-2 1 16,-1 3-1-16,-1 0 0 15,3-2 0-15,-3 4 0 16,3-2 0-16,-2 3-1 16,1 0 0-16,-2-3-5 15,0 5 5-15,4 0-5 16,-4 0 5-16,1 0-6 15,-1 0 6-15,3 0 0 16,-2 0-5-16,-1 0 4 16,3 0-7-16,-4 0-5 15,2 5-4-15,1-1-4 0,0 1-3 16,1 2 2-16,1-3-6 16,0 0-2-16,1 1-11 15,-2 0-7-15,1 0-3 16,2-1-18-16,-2-2-36 15,3 3-64-15,0-4-90 16,0 2-283-16</inkml:trace>
  <inkml:trace contextRef="#ctx0" brushRef="#br0" timeOffset="41444.9187">16485 7964 479 0,'0'0'237'0,"0"0"-54"0,0 0-24 16,0 0-10-16,0 0-21 15,0 0-22-15,0 0-25 16,0 0-24-16,0 0 1 15,0 0-4-15,0 0-2 16,0 0-5-16,0 0 0 16,0 0-12-16,0 0-10 15,0 0-8-15,0 0-9 16,0 0-7-16,0 8-1 16,0 1-109-16,0 2-271 0</inkml:trace>
  <inkml:trace contextRef="#ctx0" brushRef="#br0" timeOffset="42655.3532">16444 7914 494 0,'0'0'215'16,"0"0"-92"-16,0 0-22 0,0 0-40 16,0 0 8-1,0 0 9-15,64-61 25 0,-23 22 14 16,9-9-15-16,19-16-27 16,-3-2-9-16,4 0-18 15,2-3-13-15,-12 10-12 16,3-8-8-16,-5 3-2 15,-6 1 6-15,-5 3 1 16,-5 4-4-16,-3 5 6 16,-2 4 6-16,-4 2 0 15,0 4 3-15,-3 2 2 16,-2 3-6-16,-5 5-11 16,-1 3-7-16,-4 2 3 15,-6 7-11-15,-2 4 1 16,-4 4-1-16,-2 6 0 0,-2 4 0 15,-2 1-1 1,0 0-60-16,0 5-70 0,-12 12-112 16,2-2-134-16,-2-5-260 0</inkml:trace>
  <inkml:trace contextRef="#ctx0" brushRef="#br0" timeOffset="42968.1642">17214 6720 385 0,'0'0'413'0,"0"0"-285"0,0 0 4 15,0 0 7-15,0 0-6 16,99-2 6-16,-62-5-33 15,1-1-27-15,2 1-34 16,-7 4-17-16,-5 3-17 16,-5 0-5-16,-6 9-4 15,-3 13 4-15,-5 8 1 16,-6 12-1-16,-3 4-5 16,0 4 1-16,-11 3-2 15,-10 15-57-15,1-11-207 16,-5-12-431-16</inkml:trace>
  <inkml:trace contextRef="#ctx0" brushRef="#br0" timeOffset="43719.5952">16425 7582 560 0,'0'0'268'15,"0"0"-120"-15,0 0-12 16,0 0-80-16,0 0-2 15,-34 78 1-15,30-42-12 16,-1 6 14-16,4 1 24 16,-1 0-16-16,2-2-15 15,0-3-1-15,0-4-8 16,5-7-12-16,5-5-16 16,2-5 3-16,0-5-4 15,3-7 0-15,3-3 5 0,1-2 8 16,5 0 13-16,1-10 12 15,0-6 11-15,3-1 10 16,-1-2-17-16,-1-2-12 16,0 1-15-16,-2 0-18 15,-6 2-3-15,-2 4-5 16,-5 3-1-16,-3 2-24 16,-5 5-71-16,-1 4-54 15,-2 0-74-15,-5 4-299 16,-8 5-541-16</inkml:trace>
  <inkml:trace contextRef="#ctx0" brushRef="#br0" timeOffset="54177.7089">17145 8928 537 0,'0'0'160'0,"0"0"-65"16,0 0 32-16,0 0-15 15,0 0-26-15,-68-27-26 16,55 23-12-16,-4 1-15 16,2 2 10-16,-2-1 2 15,-2 2-3-15,-1 0-4 16,-2 0-3-16,-4 4-13 16,1 7 1-16,0-2 3 15,-1 3 2-15,0 1-9 16,1 1-5-16,-1 1-2 15,2 2-3-15,-2 0 7 16,5-1-5-16,1 4 2 16,-1-1-12-16,4-1 7 15,0 2-7-15,3-1-1 16,-1 3 2-16,3-2 0 0,1 5-1 16,-1-1-1-16,4 2 0 15,2 0 6-15,-1 2-6 16,5 0 0-16,2 2 0 15,0 1 0-15,0-1 0 16,7 1 0-16,2-2 0 16,5 1 0-16,2-2 1 15,1 2-1-15,5 0 1 16,0-1 0-16,5 0 8 16,1 0 0-16,2-2 2 15,2-3 5-15,2-2-1 16,2-3 0-16,3-2 2 15,1-3-2-15,-1-3 2 0,-4-2 7 16,0-7-2-16,-4-2-3 16,-3 0 8-16,-2-2 1 15,-1-11 2-15,-3-4 0 16,-1-4 3-16,0-3-10 16,-2-4-6-16,0-2 1 15,-3 1-6-15,-3-1 0 16,-1-1-4-16,-4 5 1 15,-2 1-1-15,-3-2 3 16,-2 1 1-16,-1 0 3 0,0-3 1 16,0 1-1-1,0-2 4-15,-1 1-7 0,-5-1-2 16,-2 1-1-16,-2 2-3 16,1 1-3-16,-2 1 3 15,-2 2 0-15,1-1-5 16,-4 2 10-16,1 1-11 15,-2 1 0-15,1 1 2 16,0 1-1-16,0 1 0 16,0 2 1-16,0 2 6 15,1 2-2-15,0 1-5 16,0 2 1-16,0 0 7 16,-1 3-8-16,1-1 1 15,-2 0-1-15,2 2 0 16,-1 1 0-16,1 1 1 0,2-1-1 15,0 1-1-15,1-1 0 16,-1 3 1-16,1 0-1 16,-2 0-2-16,-3 3-48 15,-34 36-154-15,4-3-160 16,-13 7-993-16</inkml:trace>
  <inkml:trace contextRef="#ctx0" brushRef="#br0" timeOffset="70017.6261">14530 5417 910 0,'0'0'140'15,"0"0"-9"-15,0 0 76 16,0 0-11-16,0 0-47 15,-44-59-56-15,44 62-48 16,11 36-34-16,23 43 15 16,15 46 75-16,8 27 3 15,1 9-31-15,-2-11-17 0,-1-15 1 16,1-10-12 0,0-9-22-16,-6-15-14 0,-10-22-7 15,-9-24-1 1,-9-22 5-16,-7-9-6 0,-1-2-47 15,-1-7-63-15,-7-3-116 16,-6-15-62-16,-16-17-92 16,-10-4-608-16</inkml:trace>
  <inkml:trace contextRef="#ctx0" brushRef="#br0" timeOffset="70433.4064">14736 6536 874 0,'0'0'155'0,"0"0"-63"16,0 0 15-16,0 0 60 15,0 0-22-15,104 73-24 16,-52-44-19-16,5 1-5 15,3 1-21-15,2-2-13 16,-2-3-15-16,-5-3-11 16,-6-7-17-16,-4-6-8 15,-6-6-3-15,-6-4 4 16,-6-8 8-16,-8-17 1 16,-9-24 21-16,-10-23-6 0,-7-21-21 15,-28-8-4 1,-2 16-6-16,3 21-5 0,13 25-1 15,5 5 0-15,1 0-10 16,0 2-12-16,4 4-9 16,7 12-23-16,1 10-32 15,3 6-47-15,0 6-53 16,-3 10-197-16,-1 3-480 0</inkml:trace>
  <inkml:trace contextRef="#ctx0" brushRef="#br0" timeOffset="71648.6674">13730 4758 1071 0,'0'0'135'16,"0"0"-102"-16,0 0 37 15,38 97 53-15,-16-57-29 16,2 1-24-16,-2-3-23 16,1-3-23-16,-7-7-10 15,-3-7-13-15,-5-9 1 0,-5-7 6 16,-3-5 2-16,0 0 15 16,-14-16-6-16,-9-11-12 15,-7-9 0-15,-6-7-1 16,-2-7 4-16,3-3-4 15,2-1 2-15,12 4-7 16,9 6 11-16,12 10-11 16,3 14-1-16,21 7-1 15,9 9-5-15,7 4 6 16,2 0 0-16,0 14 2 16,-2 6-2-16,-4 1 6 15,-8 3-4-15,-4-2-1 16,-11-5 0-16,-4-3 6 0,-7-9-1 15,-2-5 18 1,-2 0 90-16,-16-10-24 0,-7-13-60 16,-5-7-7-16,2-4-2 15,4 3-2-15,9 7 8 16,9 7-12-16,6 10-15 16,4 7-13-16,22 0 5 15,13 11 8-15,4 9 6 16,5 3-5-16,-2 2-1 15,-1 3 0-15,-3-5 0 16,-7-2-83-16,2-9-109 16,-14-4-124-16,-8-8-330 0</inkml:trace>
  <inkml:trace contextRef="#ctx0" brushRef="#br0" timeOffset="72589.9274">14003 4478 532 0,'0'0'225'0,"0"0"-106"16,0 0 53-16,0 0-35 16,85 55-31-16,-64-53-25 15,-4-2-16-15,-2 0-8 16,-5 0 1-16,-7-11 29 0,-3-4 15 15,0-6-29-15,-15-1-29 16,-2-1-4-16,-5 2-15 16,0 6 7-16,2 5-1 15,1 5-11-15,1 5-9 16,5 5-11-16,4 12 0 16,1 8-1-16,7 3 0 15,1 2-1-15,1-2-5 16,17 0-3-16,7-9 9 15,8-5-23-15,8-8-65 16,6-6-46-16,3-12-28 16,5-15-75-16,-5-8 18 15,-6-8 7-15,-6 0 33 16,-12-1 71-16,-5 2 78 16,-12 4 31-16,-4 7 132 0,-5 6 81 15,0 6 50-15,-5 7-1 16,-6 6-71-16,1 4-36 15,1 2-38-15,-2 0-44 16,1 8-18-16,1 9-18 16,2 7-7-16,2-1 1 15,4 5 0-15,1 0-18 16,1-3-7-16,15-3 0 16,3-2-5-16,1-4-1 15,4-6 0-15,-1-10-1 16,-4 0-10-16,-3-12-17 15,-7-15-9-15,-9-9 2 16,-1-10-8-16,-28-5 17 16,-20-18 9-16,-25-18 16 0,-20-19 0 15,5 9 1-15,22 21 1 16,26 30 19-16,23 29 23 16,3 5 22-16,3 3 4 15,3 5-23-15,6 4-34 16,3 6-12-16,3 17-13 15,18 14 4-15,9 10 8 16,9 4 1-16,11-1-1 16,8-3 0-16,8-9-1 15,2-6-5-15,3-11-2 16,-6-12-18-16,-10-9-30 16,-11 0-26-16,-14-12-4 15,-13-5 30-15,-10-4 33 0,-6-1 23 16,-1 4 1-16,0 4 11 15,0 5 52-15,-1 3-7 16,1 6-18-16,0 0-38 16,4 0 0-16,17 10-2 15,4 5 1-15,1 4 1 16,1-2 0-16,-2 0 0 16,-7-5-15-16,-9-4-117 15,-5-5-154-15,-4-3-368 0</inkml:trace>
  <inkml:trace contextRef="#ctx0" brushRef="#br0" timeOffset="72728.7471">14540 3693 337 0,'0'0'63'15,"81"28"-47"-15,-29-15-16 16,0-1-65-16</inkml:trace>
  <inkml:trace contextRef="#ctx0" brushRef="#br0" timeOffset="73413.9847">14944 3664 814 0,'0'0'230'0,"0"0"9"15,0 0-8-15,0 0-42 16,0 0-46-16,0 0-58 15,0 0-44-15,-65 38-16 16,65-3 19-16,0 4-6 16,0 5-4-16,12-1-5 15,5-4-23-15,5-7-4 16,3-8 2-16,3-10-4 16,-2-11-1-16,0-3 0 15,-6-17-8-15,-4-15-19 16,-8-5-25-16,-8-6 3 15,-2-5 6-15,-20 0 28 16,-8 5 16-16,-3 4-2 16,4 9 2-16,4 10 23 15,6 8 27-15,7 8-2 0,3 3-7 16,8 1-21-16,1 0-20 16,0 8-13-16,10 7 6 15,7-1 5-15,6 3-5 16,3-4-3-16,2-2-29 15,-1-8-12-15,-3-3-6 16,-5 0 3-16,-5-8 9 16,-6-6 20-16,-5-4 7 15,-3 0 9-15,0 0 9 16,0 4 1-16,0 3 29 16,-1 5 5-16,1 6-9 15,0 0-26-15,4 0 0 16,16 0-1-16,2 9-5 15,5 2 6-15,0 3 0 16,-3-5 0-16,-6 2 0 0,-5-2 0 16,-5-4 0-16,-6-3 6 15,-2-2 4-15,-2 0 23 16,-18-11-6-16,-4-11-9 16,-6-9 14-16,1-4 2 15,3 1-2-15,9 3 31 16,8 9-7-16,9 8-22 15,0 8-34-15,19 6-1 16,17 0 0-16,10 7 1 16,10 10 1-16,27 22-1 0,-18-4-88 15,-14 3-515-15</inkml:trace>
  <inkml:trace contextRef="#ctx0" brushRef="#br0" timeOffset="76169.9435">18121 7592 155 0,'0'0'122'16,"0"0"-8"-16,0 0 3 0,0 0-12 16,0 0-44-1,0 0-18-15,-16-19 6 0,12 13 25 16,0 1-22-16,-1-1-6 15,-1 0 8-15,0 1-11 16,1 2 13-16,1 0-12 16,-1 0 9-16,-1 3 11 15,0 0-15-15,2 0-14 16,-5 0-12-16,4 0 12 16,-5 0-4-16,1 0-8 15,-3 0-12-15,-3 4 5 16,0 2 0-16,-4 1 6 15,-3-2-3-15,-4 2 17 16,1 0-8-16,-5 3-13 16,0 3-4-16,-1-1-10 0,1 4 7 15,3-1 2 1,2 1-9-16,4 1 7 0,1 2-2 16,0-1-5-1,2 1 0-15,1 0-1 0,0 1-1 16,-1 4 0-16,0-1 1 15,-3 4 0-15,0 1 0 16,0-1 1-16,-1 1 0 16,4-2 0-16,-2-3 6 15,4 0 1-15,4-5-7 16,3 1 8-16,0-4-8 16,3 2 0-16,2 0 0 0,-1 3 0 15,2 1 0-15,0 3 0 16,2 3 0-16,1 3-1 15,0 2 1-15,0 2-1 16,0 0 0-16,0 2 0 16,0 0 1-16,0-4-1 15,6 0 1-15,1-1-1 16,2-1 1-16,3 1 0 16,2-1 0-16,2-1 0 15,0 1 0-15,5-1 2 16,0-2-2-16,2-1 1 15,2-1-1-15,2-2 8 16,3-2-7-16,1-3 0 16,2-2 6-16,3-3-8 15,1-5 1-15,1-3 0 0,3-1 5 16,2-4-4-16,-1 0-1 16,0 0 0-16,1-10 5 15,0-4-6-15,2-3 1 16,0 0 0-16,-1-4 8 15,-3-2-8-15,-6 0 5 16,-2-2 0-16,-3 1 2 16,-3-2 1-16,-2 0 6 15,-4-1 2-15,-1 1 5 16,0-2-6-16,-3 1 14 16,-2 3-8-16,1-5 5 15,-2 1-6-15,-1-2-5 16,0-2-7-16,-4 2 4 15,2-2-3-15,-5-1 4 16,-3-1 3-16,-2-1 0 0,-1-1-6 16,0 2 9-16,0 0-6 15,0 1 0-15,-4 2-5 16,-5 1 6-16,-2 3-5 16,-2-2 2-16,0 3-5 15,-4-2 5-15,1 2-3 16,-2-3 3-16,-3 0-3 15,0-1-3-15,1-1-6 16,0 0 1-16,0 3 1 16,4 3 5-16,0 2-7 15,2 3 0-15,1 5 1 16,2 1 0-16,1 1 1 16,-2 4-1-16,3 2 7 15,-2 0-7-15,0 1 10 0,2 3-4 16,-1 2-6-16,0-2 1 15,3 3 5-15,-2 0-1 16,-1 0-5-16,0 0 0 16,0 0 0-16,-3 0-1 15,1 0 1-15,-3 0 0 16,0 3-1-16,0 0 1 16,3 1-1-16,0 0 1 15,0 2 0-15,3-4 0 0,1 0-1 16,1 3 0-16,1 0 0 15,-1-2 0-15,1 3-1 16,-4 2 1-16,4 4-37 16,-2 0-59-16,-3 15-89 15,3-3-87-15,-1 0-382 0</inkml:trace>
  <inkml:trace contextRef="#ctx0" brushRef="#br0" timeOffset="79141.5007">16982 7870 165 0,'0'0'98'0,"0"0"-71"15,0 0-20-15,0 0-7 16,0 0 0-16,0 0-36 16,0 0-148-16</inkml:trace>
  <inkml:trace contextRef="#ctx0" brushRef="#br0" timeOffset="79779.9391">17699 6849 484 0,'0'0'167'0,"0"0"-35"15,0 0-10-15,0 0-9 16,0 0-16-16,0 0-30 15,0 0-24-15,0-4-15 16,0 3-15-16,0-1-6 16,0 2-7-16,0 0-59 15,0 3-233-15</inkml:trace>
  <inkml:trace contextRef="#ctx0" brushRef="#br0" timeOffset="81380.0937">16800 8156 214 0,'0'0'187'16,"0"0"-54"-16,0 0-28 15,0 0-18-15,0 0-24 16,0 0 14-16,0 0-5 16,0 0 0-16,0 0 5 15,0 0-10-15,0 0 1 16,0 0-10-16,0 0-11 15,0 0-16-15,0 0-11 16,0 0-5-16,0 0-4 16,0 0-2-16,0 0-3 15,0 0 5-15,0 0-2 16,0 0 6-16,0 0-2 16,0 0 0-16,0 0 0 0,0 0-12 15,0 0 1 1,0 0-2-16,0 0 0 0,0 1-11 15,-2 10-94-15,-5-2-192 16,-6 4-510-16</inkml:trace>
  <inkml:trace contextRef="#ctx0" brushRef="#br0" timeOffset="84481.7364">15932 9753 468 0,'0'0'70'16,"0"0"-54"-16,0 0-15 15,0 0 0-15,0 0-1 16,0 0-44-16,0 0-135 0</inkml:trace>
  <inkml:trace contextRef="#ctx0" brushRef="#br0" timeOffset="85279.5434">16660 8191 205 0,'0'0'222'0,"0"0"-67"15,0 0-33-15,0 0-18 16,0 0 3-16,0 0-30 15,0 0-12-15,-2-9-31 16,-2 9-16-16,-10 0-18 16,-1 9-39-16,-7 7-224 0</inkml:trace>
  <inkml:trace contextRef="#ctx0" brushRef="#br0" timeOffset="100956.6629">19553 16531 1185 0,'0'0'232'16,"0"0"-172"-16,0 0-54 15,0 0 84-15,0 0 32 16,0 0-11-16,81-42 2 15,-36 14-25-15,6-7-37 0,6-1-16 16,5-2-7-16,-1-2-12 16,-4 5-7-16,-4 4-7 15,-5 8-2-15,-9 8-42 16,-9 8-64-16,-8 7-72 16,-13 15-49-16,-5 10-75 15,-4 3-92-15</inkml:trace>
  <inkml:trace contextRef="#ctx0" brushRef="#br0" timeOffset="101263.1243">19500 17006 690 0,'0'0'552'16,"0"0"-454"-16,0 0-83 16,0 0 79-16,113-73 97 15,-29 1-29-15,38-27-23 16,17-19-40-16,10-3-44 0,-6 4-24 15,0 11-30-15,2 2-1 16,-33 26-110-16,-24 11-477 0</inkml:trace>
  <inkml:trace contextRef="#ctx0" brushRef="#br0" timeOffset="106241.4279">18970 8819 624 0,'0'0'504'16,"0"0"-389"-16,0 0 29 16,-91 12 30-16,63 3-41 15,1 8-37-15,5 3-5 16,2 7-27-16,10 3-18 16,5 0-7-16,5 3-4 15,0-5-11-15,7-1-10 16,11-5-8-16,2-5-4 15,2-8-1-15,1-8-1 16,-4-7 0-16,-1 0 0 16,-6-15-1-16,-3-12-8 15,-6-9-4-15,-3-6 6 16,-6-6 6-16,-12-2 1 16,-7-3 0-16,-7-2 1 0,-2-1 5 15,0-1 10-15,1 7 23 16,6 7 26-16,8 11 3 15,8 11 4-15,5 11 2 16,5 7-25-16,1 3-23 16,1 0-26-16,16 12-5 15,10 10 5-15,9 10 16 16,3 6-9-16,2 4-1 16,-2 1-5-16,-5-2 0 15,-1-4-1-15,-3-2-43 16,-5-7-74-16,2-8-125 15,-6-7-157-15,-11-13-499 0</inkml:trace>
  <inkml:trace contextRef="#ctx0" brushRef="#br0" timeOffset="106497.8484">18890 8432 1222 0,'0'0'234'0,"0"0"-63"16,0 0 57-16,0 0-13 15,64 101-47-15,-37-66-63 16,-1 3-29-16,0-1-24 16,-2-1-30-16,-2-3-13 15,-3-5-9-15,-5-3-1 0,-3-8-61 16,-4-5-55-16,-7-7-115 15,0-3-81-15,-9-2-316 0</inkml:trace>
  <inkml:trace contextRef="#ctx0" brushRef="#br0" timeOffset="106670.6631">18883 8681 899 0,'0'0'228'16,"0"0"-27"-16,0 0-2 0,0 0-66 16,98-88-56-16,-39 42-77 15,-8 5-38-15,-7 8-471 0</inkml:trace>
  <inkml:trace contextRef="#ctx0" brushRef="#br0" timeOffset="107424.0899">18866 9406 823 0,'0'0'221'15,"0"0"-74"-15,0 0-9 16,0 0 16-16,0 0 45 16,119-130-38-16,-16 28-41 15,20-19-24-15,-3-1-6 16,-13 10-6-16,-22 17-26 16,-14 3-26-16,-8 11 0 15,-10 12-12-15,-14 15-8 16,-11 14-1-16,-7 7-3 15,2 3-7-15,-6 4 0 0,-2 4 0 16,-6 11-1 0,-7 8-8-16,-2 3-50 0,-24 40-105 15,-9 6-120-15,-9 5-479 16</inkml:trace>
  <inkml:trace contextRef="#ctx0" brushRef="#br0" timeOffset="108065.7048">18774 9590 599 0,'0'0'211'15,"0"0"-58"-15,0 0 3 0,0 0-40 16,0 0-23-16,0 0-5 15,-81 92 2-15,43-43-17 16,-17 21-9-16,-19 24-14 16,-31 35-15-16,-18 15-15 15,-9-1-1-15,4-5-18 16,16-25 8-16,20-13 8 16,23-22 11-16,20-24 7 15,16-15 9-15,11-12 8 16,1-2-5-16,4-4-7 15,5-5-16-15,7-10-17 16,3-4-7-16,2-2-1 0,0 0-8 16,0 0-37-16,0 0-53 15,9-2 19-15,0-6-22 16,3-15-92-16,0 3-117 16,-6-2-229-16</inkml:trace>
  <inkml:trace contextRef="#ctx0" brushRef="#br0" timeOffset="108351.4043">17603 10474 1098 0,'0'0'163'0,"0"0"-118"15,0 0-27-15,0 0 50 16,0 91 39-16,0-45-24 15,-4 5-19-15,4-2-17 16,0-2-11-16,0-5-7 16,5-8-8-16,10-7-12 15,9-8-1-15,5-11-6 16,9-8-1-16,12-11 5 16,7-20 3-16,10-16-9 15,14-22-28-15,16-30-55 16,-18 10-160-16,-12 7-262 0</inkml:trace>
  <inkml:trace contextRef="#ctx0" brushRef="#br0" timeOffset="108708.2541">18395 9732 816 0,'0'0'208'15,"0"0"-43"-15,0 0 3 16,0 0-23-16,0 0-20 0,0 0-49 16,0 0-13-16,68-58-21 15,-28 40-10-15,1 2-5 16,2 10-3-16,-3 6-10 15,-2 0-1-15,-6 17 3 16,-6 14 7-16,-4 8 4 16,-8 7-7-16,-7 4-6 15,-6-1-5-15,-1-7-1 16,0-6-8-16,0-11-27 16,3-25-100-16,1 0-207 15,3-21-462-15</inkml:trace>
  <inkml:trace contextRef="#ctx0" brushRef="#br0" timeOffset="109176.8427">18881 9096 662 0,'0'0'208'15,"0"0"6"-15,0 0 6 16,0 0-28-16,0 0-95 16,0 0-33-16,0 0-26 15,-3 80 38-15,10-35 25 16,-1 8-13-16,0-3-12 0,5-1-20 15,2-8-18 1,7-10-25-16,6-11-7 16,12-16-6-16,22-12-5 0,27-47-74 15,22-34-93 1,-16 4-175-16,-22 8-354 0</inkml:trace>
  <inkml:trace contextRef="#ctx0" brushRef="#br0" timeOffset="109575.1743">19476 8382 172 0,'0'0'583'0,"0"0"-373"15,0 0 8-15,0 0 14 16,0 0-55-16,0 0-76 16,0 0-37-16,24-38-3 15,3 26 2-15,5-2-6 16,4-1-10-16,3 1-14 15,0-1-2-15,-4 3-11 16,0 2-7-16,-5 7-13 16,-5 3 0-16,-6 11 1 15,-8 30 0-15,-11 36 5 0,-32 46-6 16,-29 32-12-16,-31 17-86 16,10-39-210-16,3-29-885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09:24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19120 4914 622 0,'0'0'143'0,"0"0"-50"0,0 0 27 16,0 0 30-16,0 0-11 15,-42-44-40-15,29 34-11 16,-1-2-8-16,-5 5-6 15,-6-4-4-15,-5 5-22 16,-8-1-26-16,-7 1-1 16,-7 4-8-16,-7 2 3 15,-3 0-15-15,-2 0 9 0,-2 0 5 16,4 1 2-16,0 3 12 16,6 3 4-16,2-3-10 15,6 2-5-15,2 1-4 16,4 0 1-16,1 3-2 15,2 0-2-15,8 3-10 16,2 0 6-16,4 2-6 16,2 4-1-16,-1 1 0 15,-1 4 0-15,0 2 1 16,0 2-1-16,-4 2 1 16,0 2-1-16,-1 2 0 15,-3 0 6-15,3 0-6 16,0 0 1-16,5-3-2 15,2-2 2-15,4 0-1 16,3-1 0-16,2 0 0 0,4 1 0 16,-1 0 1-16,4 2-1 15,2 0 1-15,1 3 5 16,4 0-4-16,0 1 5 16,0 0 2-16,10 4-3 15,7-3 10-15,1 3-8 16,7 2 3-16,5 3 17 15,3 0-4-15,7 1-3 16,2-3-7-16,4-1 1 16,6-3 3-16,3-6 2 15,2-5 0-15,3-6 8 16,-2-5 4-16,-3-3-5 0,-4-3-3 16,-2-3-2-1,-4-4 0-15,5-3-1 0,-1 0-3 16,2-3 2-16,2-10 1 15,0-4 0-15,1-2-9 16,-5-4-2-16,-1 1 11 16,-6-2-10-16,-3-1-1 15,-3-1-3-15,-4 0 5 16,-2-2 3-16,-3-1-4 16,0-3 3-16,1-1 3 15,0 0-8-15,-1-1 3 16,0 0 1-16,-2 2-1 15,-3-2 1-15,-2 0 5 0,-2-1-3 16,-3-1 5 0,-2-3-10-16,-4-1 2 0,-3-1-10 15,-3 0 9-15,-3 1-5 16,0 0-5-16,0 2 1 16,-4 1-1-16,-7-1 8 15,-3 1-8-15,-2 3 1 16,-1-2-1-16,0 0 0 15,-2-1 5-15,-2 4-5 16,2-1-1-16,-1 1 1 16,0 1-1-16,0 5 6 15,1 0-6-15,-2 1 0 16,3 6 0-16,-2 1 1 16,4 2-1-16,-4 3 0 15,1 1 1-15,-2 4 0 0,-1-1-1 16,0 4 0-16,-1 3 0 15,-2 3-1-15,-5 0-1 16,-5 3-7-16,-6 13-24 16,-6 4-38-16,-8 10-38 15,-31 22-90-15,14-5-196 16,1-6-711-16</inkml:trace>
  <inkml:trace contextRef="#ctx0" brushRef="#br0" timeOffset="2410.7113">18399 6193 728 0,'0'0'114'0,"0"0"-72"16,0 0 19-16,0 0 69 16,0 0-6-16,-65-87-19 15,46 68-24-15,-4 4 3 16,-1-1-8-16,-5 3-6 15,-5 3-3-15,-6 1-22 16,-6 5-19-16,-2 1-13 0,-4 3 6 16,0 0 5-16,-1 0-8 15,1 4 0-15,0 6 4 16,5 2-2-16,0 2-1 16,1 2-5-16,2 4 4 15,4 0-1-15,0 2-2 16,6 2 6-16,2 2 3 15,5 1-12-15,3 2 1 16,3 5-11-16,5 4 13 16,4 6 3-16,6 3-4 15,3 8 4-15,3 3 9 16,0 0 3-16,11 2 12 16,8-2-14-16,4-1-3 15,5-2 3-15,9 1-1 16,5-3-10-16,5 0 6 0,6-2-12 15,4-2 1-15,4-4 0 16,3-8-1-16,2-4 3 16,3-8-3-16,0-8 6 15,0-11 9-15,-4-6-5 16,-1 0 6-16,-8-10 2 16,-1-11 1-16,-9-5-1 15,0-7 4-15,-4-4-7 16,-6-1-2-16,-5-2-7 15,-5-1 0-15,-2-2-3 16,-8-3 4-16,-3 0-4 16,-4-3-10-16,-7-1 10 0,-2-1-12 15,0 0 6-15,-12 0-6 16,-2 3 0-16,-3 2 2 16,-2 5-1-16,-3 4 1 15,0 1-1-15,-3 4 5 16,0 2-5-16,0 2-1 15,-2 1 1-15,-1 1-1 16,3 4 1-16,-1 2 0 16,4 4 0-16,-1 4-1 15,0 5 0-15,-1 3 0 16,-4 4-1-16,-8 1-27 0,-9 21-48 16,-58 42-71-1,12-3-171-15,-7 5-785 0</inkml:trace>
  <inkml:trace contextRef="#ctx0" brushRef="#br0" timeOffset="6218.6261">19452 9223 42 0,'0'0'136'0,"0"0"-25"16,0 0 11-16,0 0-12 15,0 0-39-15,0 0 2 0,-17-3-1 16,13 1 2 0,-2 2 0-16,2-3 18 0,1 3 9 15,0 0 17-15,1 0 0 16,2 0-23-16,0 0-24 15,0 0-20-15,0 0-21 16,0 0-14-16,8 0-16 16,13 5 23-16,8 2 37 15,12 1 12-15,11-5 4 16,18 0-5-16,21-3 16 16,21 0-16-16,3 0-10 15,-6 0-8-15,-7 0-6 16,-12 0-3-16,1 0-7 15,-2 0 0-15,-12 0-3 16,-18-1-10-16,-14-2-5 0,-11 1 0 16,-1-1-1-16,-2-1 0 15,-1 1-5-15,-12 2-2 16,-6 0-1-16,-1 1-2 16,-7 0-7-16,0 0 1 15,-2 0-1-15,-2 0 0 16,3 0-1-16,-3 0-1 15,0 0-48-15,0 7-67 16,0 10-109-16,3-1-307 16,0-5-613-16</inkml:trace>
  <inkml:trace contextRef="#ctx0" brushRef="#br0" timeOffset="7118.6841">22814 9065 358 0,'0'0'191'0,"0"0"-35"16,0 0 21-16,0 0-2 16,0 0-29-16,0 0-25 15,0 0-21-15,-21 5-25 16,21-3-23-16,0 2-18 15,16 5 8-15,11 2 44 16,11 4 9-16,11 2-20 16,6 2-28-16,7-2 14 0,6-2 9 15,-1-3 4-15,2-2-11 16,-2-1-5-16,4-4-11 16,-4 0-8-16,1-4-4 15,-4-1-1-15,-3 0-1 16,0 0-5-16,-4-1-1 15,-2-4-12-15,-3 3 0 16,-6-1 1-16,-1 1 0 16,-5 2-1-16,-2 0-3 15,-2 0 2-15,-5 0 1 16,-1 0 1-16,-3-1 6 16,-4 0 2-16,-3-1-13 15,-5-1 8-15,-4 3-6 16,-2-3 4-16,-2-1-5 0,-1 3-5 15,-3-1-6-15,-3 2 0 16,0 0-1-16,0 0-28 16,-11 5-60-16,-53 26-87 15,0 0-202-15,-17 1-840 0</inkml:trace>
  <inkml:trace contextRef="#ctx0" brushRef="#br0" timeOffset="17079.4247">12354 5992 431 0,'0'0'154'15,"0"0"-27"-15,0 0-10 0,0 0-20 16,0 0-29 0,-2 0-25-16,2 0-28 0,6 0-9 15,9 0 40-15,7 0 5 16,5 0 1-16,4 0-7 16,2 0 10-16,3 0-12 15,0 3-7-15,3-1 11 16,2 2-5-16,1 1-4 15,4 0 7-15,-2 2-12 16,8-1-9-16,-4-1 2 16,3 2-3-16,-1-1-8 15,4 0-4-15,-5-1 4 16,3 1-6-16,0 2-8 16,-1-5 8-16,-2 2-9 0,-1-3 11 15,-3-2 5 1,-4 0-2-16,0 0 1 0,-1 0-1 15,-1-2-3-15,1-3-10 16,2 2 7-16,1 1 1 16,4 0-8-16,0 2 0 15,2 0 11-15,2 0-11 16,-3 0 0-16,1 0 7 16,0-1-7-16,-2-4 5 15,2 1-5-15,-4 1-1 16,2-2 0-16,0 1 1 15,0 1-1-15,0 1 1 16,2-1 0-16,1-1 0 0,0 1 0 16,0 1 0-16,1-1 1 15,0 0-1-15,0-1 8 16,4-1-3-16,-3 3 1 16,-1-2 0-16,2-1 4 15,1 2-5-15,1-2 2 16,-1 1-2-16,1 1 7 15,-2 0-12-15,-3 3 5 16,0 0-5-16,-2 0-1 16,-1 0 1-16,-1 0 5 15,-1 0 3-15,-1 0-8 16,0 0 0-16,-1 0 5 16,0 0 3-16,-2 0-8 15,5-2 11-15,-6-1-3 16,0-2 4-16,-3 1-4 0,-2-1-8 15,-2 2 13-15,-4-2-12 16,0 2 5-16,-6 0-4 16,-1 1 3-16,-2-1-5 15,-2 2 7-15,-4-1-2 16,-1 2-5-16,-1-2 7 16,-1 2-8-16,2 0 0 15,-3 0 0-15,1 0 0 16,1 0 2-16,-2 0-2 15,-1 0 0-15,3 0 1 16,-3 2-1-16,2 1 0 16,2 0 0-16,-1-1-1 15,1 1 1-15,1 0 0 16,2 0 0-16,-1 2 0 0,0-3 0 16,-2 1 2-16,2-1-2 15,-3 1 0-15,0-1 0 16,1 0 0-16,0 1 0 15,0-3 0-15,0 2 2 16,2-2-2-16,0 1 0 16,3-1 1-16,-1 0-1 15,-1 0 0-15,-1 0 0 16,1 0 0-16,-2 0 1 16,0-3 4-16,-3-2-4 15,-2 2-1-15,0-1 1 0,-3 1 5 16,-2-1 3-16,0-2 0 15,1-1 2-15,1-2-3 16,-1-1-7-16,-1-6 7 16,1-4-2-16,-1-4-5 15,-1-4 11-15,-1-5 0 16,-2-5-3-16,0-1 4 16,0-3-3-16,-5-4 0 15,-7 0-4-15,-5-2 0 16,0-3-4-16,-6 1 7 15,3 1 1-15,-3 4 5 16,4 4-3-16,0 4 8 16,0 6-2-16,0 4-8 0,0 4-4 15,1 1 3 1,0 4-1-16,3 3-2 0,-3 1-5 16,3 2 9-16,-1-1-9 15,-2 4 0-15,3-2 0 16,-3 3-1-16,2 0 2 15,-4-1-1-15,0 1 0 16,-6-1 0-16,-2 0 0 16,-5 1-1-16,-7-2 0 15,0 5 1-15,-3 0-1 16,-6 0 0-16,-1 3 0 16,-1 1 0-16,-7 1 0 15,1-1 0-15,-4 1 1 16,0 0 0-16,-1 0-1 0,0 0 9 15,1 0-9-15,-3 0 1 16,-5 0-1-16,1 0 1 16,-3 2 1-16,-2 3-2 15,2 0 1-15,0-2-1 16,2 1 0-16,0 3 0 16,-1-2 0-16,-16 5 0 15,-14 4 1-15,-17 3-1 16,-4-1 1-16,23 0-1 15,25-7 1-15,25-2-1 16,2-3 1-16,-5-1 0 16,-7 0 0-16,-6 0-1 15,3-3 0-15,1 0 1 0,0 0-1 16,3 0 1-16,-1 0 0 16,0 0-1-16,-2 4 2 15,-1 0-1-15,-1 2-1 16,-4-1 0-16,-1 2 0 15,3 0 0-15,0 2 0 16,1 0 0-16,2 1 0 16,0 4 0-16,0-2 1 15,2 1-1-15,3 1 0 16,6-3 0-16,4-1 0 16,7-2 0-16,5-1 0 15,4-1 0-15,2 0 1 16,2-1-1-16,3-3 0 0,-1 1 0 15,0-2 1 1,-3 2-1-16,-3-3 0 0,-2 4 0 16,0-3 0-16,2 1 0 15,0-1 0-15,5 1 0 16,3-1 0-16,3 1 0 16,3-1 0-16,2 1 0 15,3 0-1-15,2 0 0 16,-1 5 0-16,1-2 0 15,0 2-1-15,-3 3 1 16,0 0-1-16,1 4 1 16,-2 2 0-16,3 2 0 15,1 3-1-15,0 4 1 0,6 6-5 16,3 5 5 0,0 3 1-16,3 4-8 0,16-1 7 15,5-1 0-15,3-2 0 16,3-3 0-16,-1 0 0 15,0-7 1-15,-4 0 1 16,1-5 8-16,-4-2-8 16,0-5 10-16,-4-3-10 15,-1-4 12-15,-4-4-5 16,-2-3-1-16,-2 0-5 16,-2-3 5-16,1 0 2 15,-2 0-8-15,1 0 0 16,0 0-1-16,4 0-36 15,4 3-96-15,-6 4-222 16,-2 0-659-16</inkml:trace>
  <inkml:trace contextRef="#ctx0" brushRef="#br0" timeOffset="37992.2675">15447 10118 500 0,'0'0'78'16,"0"0"-49"-16,-89 2 61 0,50 7 24 16,0-1-13-16,5 4-16 15,-2 0-29-15,2 1-9 16,4 3 12-16,0 0-7 16,4 5-20-16,0 3-15 15,-1 5-2-15,2 2-14 16,-1 2 14-16,4 7-14 15,1 4 7-15,2 4 1 16,3 5 11-16,3 3 2 16,4-2 6-16,8-1 1 15,1-4 3-15,0-4-6 16,15-4-7-16,9 0-2 0,8-3 2 16,11-1-2-1,4-3 8-15,8-2-3 0,3-5 3 16,2-3-5-16,1-6-5 15,-1-3 9-15,4-5 4 16,-2-6 3-16,3-4-2 16,0 0 5-16,-2 0 1 15,-3-3-2-15,-7-11 7 16,-5 0-8-16,-6-1 3 16,-6-3 5-16,-2-3 3 15,-4-4-7-15,0-4 4 16,-4-3-1-16,-1-5-3 15,-1-6-10-15,-2 0 2 0,-3-2-4 16,-3-2 3 0,-4 0-4-16,-3-3-6 0,-3-1-5 15,-6-3-1-15,0 1-5 16,0 0 0-16,-9 1-5 16,-3 2 5-16,-3 4 0 15,2 3 2-15,-6 4-7 16,-1 2 8-16,-1 1-8 15,-4 1 0-15,-3 3 0 16,-4 0 1-16,-4 3-1 16,-2 5 0-16,-1 2-1 15,2 8 0-15,-2 3 0 16,-2 8 1-16,0 3 0 16,-3 0-1-16,1 14 0 0,0 5-1 15,-3 5 1-15,7 5-1 16,-1 1 1-16,5 2 0 15,4-2-6-15,4-3-21 16,5-1-19-16,8-3-31 16,2 0-81-16,10 2-73 15,2-4-171-15,0-11-741 0</inkml:trace>
  <inkml:trace contextRef="#ctx0" brushRef="#br0" timeOffset="39548.5991">21946 10056 702 0,'0'0'115'16,"0"0"-79"-16,0 0-2 15,0 0 70-15,0 0 0 16,-85-75-29-16,58 66-3 0,-3 4-9 16,-1 2-10-16,-2 3 10 15,-1 0-7-15,-5 0-11 16,0 6-13-16,-4 7 3 16,-3 7 3-16,-5 3 7 15,-3 8 2-15,-1 1-2 16,0 4-8-16,4 0 5 15,5-1 2-15,7 2-1 16,8 0-11-16,7 1-10 16,9 0 0-16,5 5-3 15,7 0-3-15,3 3 1 16,0 2-5-16,4-1 3 16,11-1-2-16,4 2 6 15,7-4-1-15,2 2-9 16,5-1-2-16,4-3 5 0,4 0-6 15,3 0 1-15,4-2 5 16,1-2-6-16,0 0-5 16,-3-2 5-16,2-4-5 15,-1-2 1-15,-1-4-1 16,3-2 1-16,2-9 4 16,-1-4-5-16,-2-6 6 15,1-5 5-15,-1 0 7 16,-3-2-3-16,1-12 5 15,-3-8 6-15,1-4-1 16,0-6-9-16,-2-2-3 16,-2-2-2-16,-4-3 0 0,-3-1 1 15,-3 0-1 1,-3-4-1-16,-6 0-1 0,-2-3 5 16,-3 0 1-16,-5-3 2 15,-2-1-5-15,-4 2-1 16,-2 1 3-16,-3 0-3 15,0-1 0-15,0 2-6 16,-11 2 0-16,-4 0 0 16,-5-1 1-16,-3 3-6 15,-4-2 1-15,-1 2 7 16,-2-1-8-16,0 3 0 16,0 3 0-16,3 4 1 15,-3 6-1-15,2 2 0 16,-4 5 1-16,1 6-2 0,-3 3-1 15,1 2 1-15,-2 7 0 16,-3 3 1-16,-2 0-1 16,-6 8 1-16,-5 9-1 15,0 5-1-15,-1 1 1 16,1 2 0-16,8 2 0 16,4 0-14-16,5 3-50 15,-11 25-65-15,8-8-144 16,-6-1-545-16</inkml:trace>
  <inkml:trace contextRef="#ctx0" brushRef="#br0" timeOffset="42973.4727">6947 5606 443 0,'0'0'184'16,"0"0"-12"-16,0 0 33 16,0 0-17-16,0 0-46 15,0 0 13-15,-40-24-22 0,39 24-50 16,1 0-42-16,0 0-24 16,6 13-16-16,15 9 11 15,7 7 24-15,8 7 14 16,6 3-15-16,4 6-5 15,1-2-4-15,-1 2-8 16,-1 1-4-16,-4-1-3 16,-6-4-10-16,-3-5 0 15,-6-8 0-15,-7-3 0 16,-2-8 1-16,-7-5-1 0,-1-3-1 16,-3-1 1-16,-3-4-1 15,0-1-12-15,-2 0-10 16,-1-1-16-16,2 2-13 15,-2 1-12-15,0 2-42 16,-2 1-111-16,-7-3-80 16,-2-4-255-16</inkml:trace>
  <inkml:trace contextRef="#ctx0" brushRef="#br0" timeOffset="44128.9965">7410 6185 186 0,'0'0'228'0,"0"0"-55"16,0 0 6-16,0 0 2 16,0 0-11-16,0 0-16 15,0 0-32-15,-11 0-44 16,11 0-43-16,4 6-34 15,14 6 46-15,4 7 34 16,5 5-9-16,3 7-27 16,6 1 16-16,1 6-1 15,0 1-10-15,2 3-3 16,-2 0-3-16,-2-1-13 16,-1-1 2-16,-4-1-13 15,-4-5-7-15,-2-1-6 16,-2-3-5-16,-3-4-2 15,-4-2 1-15,0-7 0 16,-5-4 0-16,-1-3-1 0,-5-5 1 16,-1-3-1-16,-3-2 0 15,0 0-44-15,0 0-120 16,-4 0-213-16</inkml:trace>
  <inkml:trace contextRef="#ctx0" brushRef="#br0" timeOffset="52424.5853">12365 5949 173 0,'0'0'81'0,"0"0"39"15,0 0 2-15,0 0-18 16,0 0 13-16,111 15-27 15,-74-13-8-15,5 0-5 16,3 0-11-16,2 1-7 16,4 2-14-16,2-3-3 15,2 2-10-15,1 2-4 16,1-1-2-16,-1 1-13 16,3 0 4-16,-3 1 2 15,4-1-2-15,-2 0-2 16,2-1-4-16,-3 0 5 0,0 0-4 15,-1-3-3-15,-1 0-2 16,0-2-6-16,0 0 0 16,-1 0 1-16,3-2 9 15,-2-5-5-15,2-3-4 16,-1 0 6-16,-1-2 4 16,1-2-3-16,1-1 4 15,-2-1-7-15,4 1 1 16,1 0 1-16,0 3-7 15,-2 3 6-15,0 4-7 16,-1 2 0-16,-5 1 0 16,0 2 0-16,-1 0 1 15,-6 0 0-15,4 0-1 0,0 0 1 16,-1 0 0-16,4 0-1 16,0-3 1-16,-1 2 0 15,3-2-1-15,-2 3 2 16,-1 0-2-16,-1 0 1 15,1 0 5-15,-3 0-6 16,-2 0 0-16,2 0 1 16,-5 0-1-16,2 0 1 15,-1 0 5-15,-3 0-3 16,1 0-2-16,-2 1 1 16,-5 4 4-16,1-2-6 15,-1 2 7-15,-4 1-5 16,-1-2-1-16,-2 1 5 15,0 2-5-15,-2-2 0 16,4 2 0-16,-2 0 0 0,0 1-1 16,2 1 2-16,-2-1-1 15,1 1-1-15,-1-1 0 16,-2-1 0-16,0-2 0 16,1-1 1-16,0-1 0 15,0-1 0-15,0 1 0 16,-1 1 0-16,-1-3 0 15,0 2-1-15,0-3 0 16,-3 0 1-16,-1 0 5 16,-4 0-6-16,-2 0 0 0,-5 0 0 15,-5 0 0 1,1 0 2-16,-5 0 21 0,3 0 12 16,-2-3 0-1,-1 0-3-15,2-2-11 0,-1 2-7 16,0-3 1-16,0 1-2 15,2-2-3-15,-1 2 3 16,1-3-7-16,1-1 0 16,2 1-3-16,-3-3 3 15,1 0-5-15,-1 0 1 16,1-2 5-16,-2-1 11 16,-2 0-4-16,2-3 1 15,-3-3-9-15,0-2-5 16,0-1 0-16,0-2 0 15,0 0 0-15,0-1 1 16,0 2 0-16,0 0-1 0,-3 0 0 16,0-1-1-1,0-1 1-15,0 1-1 0,0-2 0 16,2-1 1-16,-3 1-1 16,3 1 0-16,0 1 0 15,-1 1 1-15,-1 2-1 16,2-2 0-16,-1 4 0 15,-2-1 0-15,1-2 1 16,-1 0-2-16,-1-5 1 16,-1 0 0-16,0 0 0 15,-3-2-1-15,2 4 0 16,-1-1 0-16,2 5-1 0,-3 2 0 16,2 4 1-1,-2 2 1-15,-3 1 0 0,2 3 1 16,-4 1-1-16,-1 2 3 15,0 0 3-15,-3 4-5 16,-1-2 0-16,-1 1 5 16,-3 2 1-16,-6-1-6 15,0 3 1-15,-7 0-1 16,-3 0 0-16,-6 0 0 16,-1 0 0-16,-3 0-1 15,-2 0 1-15,0 2-1 16,-1-1 1-16,-2-1 0 15,-1 0-1-15,1 0 0 16,-2 0 0-16,1 0 1 0,-1 2 0 16,0 0 0-16,-2 1-1 15,-2 1 2-15,-1 1-2 16,1-1 0-16,2-1 0 16,6 0 0-16,1-3 0 15,5 0 1-15,0 0 0 16,2 0 7-16,0 0 1 15,-1 0-7-15,-1 0 5 16,-2 0-7-16,-6 0 2 16,-4 0-2-16,-5 0 1 15,-1 7-1-15,-5 0 1 16,6 1-1-16,1 0 0 16,3-3 1-16,5 1 0 15,-3-2-1-15,1 0 6 16,0 2-6-16,-2 2 0 0,-1-1-1 15,-4 3 1-15,-2-1 0 16,2 2 0-16,1 0 0 16,6-1 1-16,1 0-1 15,3-1 0-15,-1 2-1 16,-2 0 1-16,-5 2 0 16,-4 1 0-16,-2 2 0 15,-2 1 0-15,4 0-1 16,-1 0-8-16,6-2 2 15,1-1 7-15,4-1-1 16,3-4 1-16,1 0-6 0,1-4 5 16,5 0 0-1,2-2 0-15,2-3 1 0,4 0 0 16,2 0 0-16,1 0 0 16,3 0 0-16,1 0 0 15,2 0 0-15,2 0 0 16,3 0 0-16,2 0 0 15,3-2 0-15,2 2 0 16,2 0 1-16,1 0-1 16,-1 0 0-16,-1 0-1 15,1 0 0-15,-2 0 0 16,0 0-1-16,-3 0 1 16,3 0 0-16,0 0-1 15,5 0 1-15,0 0 0 16,4 0 1-16,2 0-1 0,1 0 1 15,0 0-1-15,-1 7 0 16,-1-1 0-16,-3 5-7 16,2 6 2-16,1 4 4 15,3 4-7-15,2 7 7 16,0 2 1-16,10 2 0 16,7 4-5-16,6-1 6 15,1 0-2-15,1-3 2 16,0-2-1-16,-2-4 0 15,-5-4 0-15,-2-2 1 16,-1-5 0-16,-2-4 0 16,-4-3 0-16,-1-3 1 0,-3-3 6 15,-1-2-6-15,-1-1 0 16,-3-3 1-16,0 2-1 16,0 0-1-16,0 2 0 15,0 12-65-15,0-4-146 16,-7 2-416-16</inkml:trace>
  <inkml:trace contextRef="#ctx0" brushRef="#br0" timeOffset="57312.8627">13380 10053 234 0,'0'0'166'0,"0"0"-42"16,0 0-23-16,0 0 3 0,0 0-22 16,0 0-5-16,13-67-18 15,-7 53-11-15,0 0 27 16,-1-3 3-16,1-2 7 15,1 0 1-15,0-1-12 16,1-2 1-16,0 0-14 16,2 1-4-16,0 3-18 15,1 3-11-15,2 2-6 16,0 4-3-16,5 6-5 16,5 3-5-16,1 0 1 15,7 3 15-15,6 11 10 16,4 3 3-16,2 2-10 15,6 0 3-15,2-2 5 16,4-2 1-16,2-1-2 16,7-4 1-16,1-6-9 0,4-3-1 15,3-1 1 1,4 0-11-16,-2-5-1 0,1-7-5 16,-7 0 0-16,-3-3-8 15,-8 1-1-15,-3-4 0 16,-7 0 5-16,-3-2-5 15,-5-2 7-15,-4-2-7 16,-7 1 6-16,-3-5 0 16,-5 0 1-16,-1 0-1 15,-3-3-1-15,-4 1-5 16,1 0 2-16,-3 3-2 16,-1 1 0-16,-2 5 0 15,-1 5-1-15,-3 9 0 16,-2 4 1-16,1 3-1 15,-1 0-1-15,6 0-13 0,3 12 3 16,8 5 11-16,7 5-1 16,8 1 1-16,4 0 1 15,8-1-1-15,4 0 1 16,7-1 0-16,5-1 0 16,4-1 0-16,5-4 0 15,2-1 0-15,1-3-1 16,2-2 1-16,-5-5 0 15,-2-2 0-15,-1-2-1 16,-4 0 1-16,0-1-1 0,-1-10 0 16,2-3 0-1,1 0 1-15,0-2 5 0,1-2-5 16,1 1 0-16,-1 1 6 16,-1 2-1-1,2 3 4-15,1 2-8 0,-4 3 8 16,1 6-3-16,-4 0 1 15,-5 0-1-15,0 2 4 16,-5 9-3-16,-7 5 0 16,-2 1-2-16,-4 5 6 15,-1 3-1-15,-4 3 0 16,-3 3-4-16,-2 1 1 16,-2 5-1-16,-6 4-1 15,-5 2 3-15,-1 2 4 16,-8 2-1-16,-2 1 3 0,-4-4-8 15,0-2 5-15,0-7-11 16,-3-3 0-16,-4-9 0 16,-2-6 7-16,1-4-6 15,1-3 10-15,-4-5-1 16,0-3-1-16,-2-2-4 16,-1 0-5-16,2 0-1 15,1 0-26-15,2-6-47 16,5-7-96-16,1-1-193 15,3 0-627-15</inkml:trace>
  <inkml:trace contextRef="#ctx0" brushRef="#br0" timeOffset="57460.0215">17408 10157 1315 0,'0'0'165'0,"0"0"-165"15,0 0-46-15,0 0-175 16,0 0-731-16</inkml:trace>
  <inkml:trace contextRef="#ctx0" brushRef="#br0" timeOffset="59646.6945">15727 9294 608 0,'0'0'245'0,"0"0"-41"0,0 0-69 15,0 0-19 1,0 0-21-16,0 0-8 0,0 0 34 16,35 2-28-16,-16-2-18 15,1 0-11-15,0 0 9 16,0 0-14-16,1-3-12 15,-1-2-11-15,0 2-5 16,-1 0-15-16,-3 0-5 16,-3 2-11-16,-6-1 0 15,-2 1 0-15,2 1-32 16,-4 0-76-16,-3 0-71 16,0 0-142-16,0 0-245 0</inkml:trace>
  <inkml:trace contextRef="#ctx0" brushRef="#br0" timeOffset="60173.3596">15802 9174 544 0,'0'0'229'0,"0"0"-5"16,0 0-19-16,0 0 13 16,0 0-32-16,0 0-51 15,0 0-29-15,-10-2-26 16,10 2-26-16,0 12-21 16,0 5 43-16,3 6 12 15,4 5-26-15,2 3-19 16,1 2-9-16,-2 1-9 15,1-2-10-15,-1 0-2 16,-1-3-5-16,-1-3-7 0,-3-4 0 16,1-5 0-16,-1-5 0 15,-1-4 0-15,-1-3 0 16,-1-3-1-16,0-2-12 16,0 0-28-16,0 0-44 15,0-2-75-15,-3-8-163 16,-6-2-526-16</inkml:trace>
  <inkml:trace contextRef="#ctx0" brushRef="#br0" timeOffset="61339.4463">16178 9113 448 0,'0'0'192'0,"0"0"-26"16,0 0-12-16,0 0-2 16,0 0-20-16,0 0-15 15,0 0-2-15,-10-2-2 16,8 2-14-16,2 0-8 15,0 0 4-15,0 0-10 16,0 0-15-16,0 0-16 16,0 8-17-16,0 11 41 0,0 5-1 15,7 5-12-15,4 5-13 16,-2-1-6-16,-2-1-12 16,3 0-11-16,-2-4-7 15,0-3-10-15,-2-3-5 16,0-5 0-16,-2-3 0 15,-2-2-1-15,-2 4-63 16,0-5-140-16,-6-2-539 0</inkml:trace>
  <inkml:trace contextRef="#ctx0" brushRef="#br0" timeOffset="64033.5225">19770 10149 147 0,'0'0'192'15,"0"0"-59"-15,0 0 13 16,0 0 8-16,0 0-30 15,0 0-31-15,-57-37-11 16,48 21 8-16,0-4-15 16,3-5-2-16,2-2-8 0,2-5-7 15,2 0-6-15,0-4 5 16,9 1-24-16,10 1 2 16,8 0 7-16,6 2-5 15,9 0 1-15,7 1-8 16,6 1 4-16,6 2 1 15,5 0-4-15,1 6 10 16,1-1-2-16,6 6-6 16,-4 3-10-16,0 3-12 15,0 5-10-15,-4 6 10 16,-5 0-5-16,-4 3-5 16,-8 11 12-16,-3 3-6 15,-4 0 9-15,-3 4 5 0,-1 0 7 16,1 0 0-16,0 3 12 15,6-3-5-15,0-1 5 16,2-3-13-16,3-3 4 16,0-4-8-16,1-5-3 15,-3-3-1-15,-2-2-3 16,-6 0-5-16,-2-11-10 16,-8-5 6-16,-5 0 1 15,-6-5-1-15,-5-4 1 16,-6-1-7-16,-5-4 8 15,-3-6-7-15,0 0-1 16,-14-3 0-16,-3 2-1 16,-4 3 1-16,-1 3-1 0,1 7-1 15,-3 4 0-15,2 6 1 16,0 5-1-16,5 3 0 16,2 2 0-16,6 4 0 15,1 0 0-15,4 0-8 16,0 14 2-16,2 1 5 15,2 6-4-15,0 4 0 16,3 0 6-16,12-2-1 16,3 1 0-16,3-4-2 15,6-3 2-15,4-3-8 16,5-4 9-16,7-4 0 16,7-2 1-16,8 0-1 15,7-4 1-15,7 0 5 16,5 0-6-16,1 0 6 15,-2 0-5-15,0 0-1 0,-4 0 2 16,-3 0-2-16,-1 0 1 16,-3 0 0-16,0-4 0 15,0-2 0-15,0-1-1 16,-3-2 1-16,2 0 0 16,-2-2-1-16,0-1 0 15,-3-2-1-15,1 0 2 16,-4 1-1-16,0 4 0 15,-1 0 0-15,-3 4 0 16,-5 1 0-16,-3 2 0 16,-3 2 0-16,-2 0 1 15,-2 2-1-15,-3 8 0 16,-1 5-1-16,-3 1 1 0,0 6-1 16,-2 0 1-1,-1 2 0-15,-4 2 0 0,0 1 1 16,-2 0-1-16,-6 0 0 15,0 2 1-15,-3 0 0 16,-2 0 0-16,-2 2 5 16,-1 4 0-16,-2 0-5 15,-1 4 0-15,-1-2 7 16,1 1-7-16,-1 1 7 16,-3-3-2-16,0 1-6 15,0-1 6-15,-5-2-6 16,-6-3 1-16,-3-1-1 0,0-4 6 15,-1-4-4 1,0-3 11-16,0-4 15 0,0-2 8 16,-1-5 3-16,4-2-4 15,1-1-6-15,1-4-19 16,-2-1-9-16,-3 0-1 16,-21-12-81-16,1-2-124 15,-5-8-534-15</inkml:trace>
  <inkml:trace contextRef="#ctx0" brushRef="#br0" timeOffset="64919.0903">21871 9269 546 0,'0'0'223'0,"0"0"-4"16,0 0-21-16,0 0-11 16,0 0-30-16,0 0-46 15,0 0-22-15,-7 0-2 16,7 0 0-16,0 0-7 15,0 0-5-15,0 0-7 0,0 0-4 16,0 0-12 0,0 0-16-16,0 2-4 0,7 1 10 15,5-1 11-15,6 1-9 16,1-1-3-16,1-1-9 16,2-1-3-16,1 0 0 15,-2 0-6-15,3 0-3 16,-5-6-2-16,-3 1-1 15,-1-2-5-15,-4 6-2 16,-6-2-1-16,1 0-2 16,-3 1-5-16,-3 2 4 15,2 0-5-15,-2 0 5 16,0 0-5-16,0 0-1 0,0-1-45 16,0 1-49-16,-12 0-81 15,2 0-219-15,2-3-489 0</inkml:trace>
  <inkml:trace contextRef="#ctx0" brushRef="#br0" timeOffset="65489.7833">22195 9051 436 0,'0'0'235'15,"0"0"-1"-15,0 0-11 0,0 0-15 16,0 0-10 0,0 0-46-16,0 0-14 0,-10-11 1 15,10 11-15-15,0 0-25 16,0 0-30-16,0 0-26 15,0 0-19-15,0 5-17 16,0 10 1-16,0 7 21 16,7 3 17-16,0 5-4 15,-1 1-3-15,1 2-5 16,-2-2 6-16,1-2-9 16,-2 0-4-16,1-6-3 15,0 0-9-15,-1-6-5 16,-1-1-2-16,2-4-2 15,-4-5-5-15,3-1-1 16,-4-3 0-16,0-1 0 0,0 2-46 16,-14 12-115-16,-11 0-210 15,-10-1-1424-15</inkml:trace>
  <inkml:trace contextRef="#ctx0" brushRef="#br0" timeOffset="86205.5901">15583 15941 1324 0,'0'0'239'0,"0"0"-180"16,0 0-59-16,98-76-1 15,-43 61 0-15,1 8 1 16,0 7 19-16,-8 5 17 16,-9 22-15-16,-8 21-13 0,-14 24 1 15,-17 28 4-15,-14 9 0 16,-23-1-4-16,-3-11 3 16,7-24-6-16,6-13 17 15,13-16 28-15,4-9 17 16,6 3-19-16,4-1-31 15,0 0-11-15,8-10-6 16,16-8-1-16,5-12-2 16,2-5 2-16,2-2-16 15,-2-11-12-15,-2-9 2 16,-7-4-10-16,-7-2 13 16,-3 2 13-16,-7 2 10 0,0 6 0 15,-2 5 1 1,-3 6 19-16,2 5 1 0,1 0 26 15,2 12-11-15,6 17-11 16,8 20 32-16,7 28 0 16,4 22-5-16,-2-2-30 15,-7-17 6-15,-7-26 9 16,-1-14-13-16,0 2 2 16,3 4-2-16,-2-1-3 15,-2-6-8-15,-6-7 6 16,-2-6 5-16,-4-5 0 15,0-2-11-15,-6-3-7 16,-13 1 21-16,-9-3-18 16,-10 3-3-16,-11 2 0 15,-8-2-5-15,-8 3 1 0,1-1-1 16,3-2 14-16,8-5 7 16,6-1-5-16,6-6-17 15,7-1-8-15,1 1-22 16,9-3-32-16,2 1-43 15,-4 3-120-15,6 2-316 16,-1 1-794-16</inkml:trace>
  <inkml:trace contextRef="#ctx0" brushRef="#br0" timeOffset="87121.9298">11414 16041 750 0,'0'0'182'15,"0"0"-43"-15,0 0-15 0,0 0-11 16,0 0-33 0,0 0-21-16,-9 3-15 0,18 21 23 15,7 12 29-15,6 22-1 16,5 21 1-16,2 27-17 15,-2 9-5-15,-5-4-10 16,-3-9-5-16,-7-15-2 16,3-5 2-16,-3 1-17 15,1-16-14-15,-2-11-6 16,-2-12-6-16,0-6-2 16,6 8-4-16,3 3-10 15,3 6 1-15,3-4 1 16,2-1-2-16,0-6 2 15,2-1-2-15,-1-1-18 16,-5-5-27-16,-1-5-36 0,-5-9-50 16,-5-8-54-16,-11-15-94 15,-3-10-109-15,-19-14-284 0</inkml:trace>
  <inkml:trace contextRef="#ctx0" brushRef="#br0" timeOffset="88601.5497">11005 15816 651 0,'0'0'95'16,"0"0"-78"-16,0 0 12 16,98-25 74-16,2 0 47 15,41-5-25-15,27 1-21 16,11 5-17-16,-4 7-13 16,-11 7-19-16,-2 6 3 15,-6 4 0-15,-3 0-4 16,-4 0-3-16,-5 10-20 15,-4-1 4-15,-3 1 9 16,-4-1-3-16,-2-1 6 0,-6-2 4 16,-5-2 3-1,-3-3-15-15,1-1-2 0,-3 0 3 16,0 0 1-16,-5-2-7 16,-5-4-10-16,-7 0-12 15,-17-1 5-15,-18 5-6 16,-19-1-5-16,-8 0-5 15,-1 2 7-15,5 1-6 16,1 0 5-16,-6 0-1 16,-10 0-6-16,-2 0 0 15,-6 4 1-15,-5 1-1 16,-2 0 1-16,-2 0 0 0,-2-1-1 16,0-1 0-1,1 1 1-15,-1-1-1 0,2 0 0 16,-1 0 0-16,2 1 1 15,0 3-1-15,2-2 0 16,0 2 0-16,2 3 0 16,-1 4 1-16,2 4-1 15,2 6-1-15,-2 5 1 16,1 4 0-16,1 9 1 16,0 2-1-16,-1 4 0 15,-1 2 1-15,1-1 5 16,-4-1-5-16,6 1-1 15,0 1 9-15,4 3-9 16,1 3 11-16,-1 2-10 16,5 2 1-16,3 13-1 0,6 15 5 15,3 13-1 1,0 5-5-16,-9-6 0 0,-8-24 1 16,-6-19-1-16,-4-11 1 15,1-3-1-15,3 6 1 16,0 4-1-16,3 2 2 15,-2-4-1-15,-3-5 0 16,2-2 1-16,-4-5-1 16,0-2-1-16,-2-4 0 15,-3-2 0-15,1-6 0 16,-3 0 0-16,0-5-1 16,-1 0 1-16,-1-1 1 15,-1 1 0-15,1-4-1 0,-2-1 0 16,0-2-11-1,0 0 5-15,0-8 5 0,0 0 1 16,0 0-1-16,0 0 0 16,0-5 1-16,-3 2 1 15,-4-1 4-15,-2-1-4 16,-4 2 0-16,-3-2-1 16,-4 0 1-16,-5 0 0 15,-6 0 0-15,-5-4 0 16,-7-5 5-16,-3 0-4 15,-8-3 0-15,0 0 7 16,-4 2-3-16,-14-2-6 16,-19 5 0-16,-20 2-7 15,-10 3 7-15,-3-2-1 0,2-1 0 16,4 1 0 0,-3-3 1-16,-1 0-1 0,1 0-9 15,2 2 4-15,3-2 4 16,6 4-7-16,3-4-7 15,7 4 1-15,3 0 6 16,3 2 8-16,3-2-1 16,2 1 1-16,14-3-1 15,14 0 1-15,15 1-1 16,1 1 1-16,-3 3 0 16,-5 0 0-16,-9 0 1 15,6 0-2-15,-1 6-3 16,2 8-1-16,-3 2 0 0,1-1 0 15,-4 1 4-15,-5-4 1 16,-11-4-7-16,-22-8 8 16,6 0 0-16,12-6 0 15,16-7 0-15,24 2 0 16,10 0 1-16,-1-2 8 16,16 2 0-16,4 1-1 15,6-2-2-15,3 4 1 16,3-1-7-16,0 1-11 15,0 1-12-15,4-2-37 16,10 0-76-16,-4-14-72 16,-2 4-162-16,-8-6-404 0</inkml:trace>
  <inkml:trace contextRef="#ctx0" brushRef="#br0" timeOffset="97390.993">9968 16062 988 0,'0'0'251'0,"0"0"-91"15,0 0-20-15,0 0-86 16,-3 92 4-16,19-16 19 15,4 21-21-15,1-5-23 16,-4-18-11-16,-1-19-4 16,-4-15-9-16,4 6-9 15,1 2 0-15,2-1-48 16,-2-13-120-16,-6-11-183 16,-6-15-300-16</inkml:trace>
  <inkml:trace contextRef="#ctx0" brushRef="#br0" timeOffset="97744.8457">9757 16283 1039 0,'0'0'157'16,"0"0"-110"-16,0 0-45 16,0 0 8-16,0 0 61 15,86 36 20-15,-47-19-12 16,4 0-24-16,1-3-17 15,0-1-19-15,-5-6-5 16,-6-3-8-16,-11-4-4 16,-4 0-1-16,-10-9 12 15,-7-10 50-15,-1-8 1 16,0-7-20-16,-10-5-21 16,-7-2 5-16,4 4 4 15,2 4 5-15,4 12-5 0,7 10 5 16,0 11-37-16,24 3 1 15,13 25-1-15,21 23 40 16,20 26-12-16,13 27-12 16,6 14-16-16,-9 2-19 15,-26-32-108-15,-24-25-417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11:12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18159 13333 841 0,'0'0'133'0,"0"0"-70"15,0 0-5-15,-2-101 29 16,33 74-19-16,24 3-17 16,29 11-21-16,25 13 1 0,-7 6 15 15,-19 18 12 1,-31 3-10-16,-24 3-16 0,-6 23-16 16,-11 22 32-16,-11 28-19 15,-28 8-17-15,-19-1 8 16,-7-7 11-16,6-17 11 15,8-14 8-15,13-17-9 16,11-16-10-16,9-11-8 16,7 2-5-16,0-4-8 15,8-1-9-15,19-9 1 16,7-10-1-16,11-6 0 16,3-6 0-16,1-16-1 15,-4-6 0-15,-4-4 0 16,-11 3-1-16,-10 7 1 0,-10 8 1 15,-4 8 0-15,-6 6 6 16,0 2 34-16,0 21-16 16,-6 11-12-16,0 23 21 15,2 27 42-15,4 15-7 16,0-4-17-16,0-18 6 16,7-27-14-16,6-14-13 15,7 3-5-15,-1 1-9 16,5-2-9-16,-2-12-8 15,-7-6 1-15,-1-11 0 16,-7-6 1-16,-2-1 4 16,-5-2 4-16,0 0 12 15,-3 0 17-15,-15 0-17 16,-6 0-2-16,-15 0-10 16,-9 15-10-16,-21 17 0 0,-21 25 0 15,4 0-2-15,9 0-9 16,12-6-25-16,16-9-37 15,-14 25-69-15,5-6-194 16,9-6-740-16</inkml:trace>
  <inkml:trace contextRef="#ctx0" brushRef="#br0" timeOffset="1587.189">7655 14557 133 0,'0'0'512'15,"0"0"-381"-15,0 0 8 16,0 0 42-16,0 0-47 15,79-43-9-15,-60 43-9 16,1 2-23-16,-4 16 3 16,-1 11-27-16,0 12-30 15,-4 7-10-15,2 11 5 16,-7 1 11-16,2 1 8 16,0-3 1-16,0-6 0 0,0-7-21 15,2-10-14 1,5-6-9-16,-3-9-3 15,2-4-5-15,3-6-2 16,1-4 0-16,2-3 0 0,2-3 0 16,-2 0-14-16,0-11-10 15,-7-5 17-15,-4-5 6 16,-6-5 1-16,-3-1 1 16,0-1 1-16,-12 4 4 15,-1 4-5-15,-2 8 8 16,3 7-3-16,1 5 25 15,3 2 16-15,-6 18-35 16,4 9-11-16,1 9 1 16,3 8 12-16,4 7 3 15,2 5 14-15,2 3 6 0,11 1-2 16,5 3-5-16,3 0-8 16,0-2-12-1,1-1-2-15,-1-3 2 0,2-2-10 16,-4-1 1-16,-1-3-1 15,-6 1 1-15,-3-3 0 16,-5 4 0-16,-1-1 0 16,-3 3 0-16,-4 1 6 15,-13-2-5-15,-8-1 4 16,-3 0 0-16,-10-3 3 16,-7-3-2-16,-2-2 8 0,-6-5-6 15,-3-3 6 1,1-8 10-16,4-6-1 0,5-5 16 15,5-4-10 1,9-7-12-16,2-1-1 0,9-6 10 16,6-2-12-16,0 0-4 15,6 0-1-15,3 0-10 16,-1 0-2-16,4 0-13 16,0 0-29-16,0 27-60 15,0 5-89-15,-6 15-345 0</inkml:trace>
  <inkml:trace contextRef="#ctx0" brushRef="#br0" timeOffset="8148.7553">7613 13950 409 0,'0'0'101'15,"0"0"-34"-15,0 0 60 16,0 0 16-16,0 0 8 16,0 0-13-16,-89-75-21 15,71 66-11-15,-1 1-19 16,-5 1-10-16,1 2-4 15,-4-2-5-15,0 4-21 16,0 1-6-16,1 1-2 16,1 1-10-16,-1 0-4 15,2 0-10-15,-3 6-14 16,-1 6 5-16,-6 3-5 16,1 4 1-16,-7 1-1 15,-1 4-1-15,-2 2 1 16,0 0 0-16,4 2 0 15,-2 0 0-15,-1 4 0 0,4 0 0 16,1 1 0-16,-2 4 0 16,2 1 0-16,4-1 0 15,2 1 6-15,1 0-6 16,4 2 2-16,3-1-3 16,2 1 1-16,3-1 0 15,4 0 0-15,1-1 5 16,4 1-5-16,2-1 14 15,1 2-5-15,6-1 8 16,0 2-2-16,0 2-1 16,4-1 2-16,3 1 2 0,4 0-2 15,4 3 1-15,2-2 0 16,5 2 7-16,5-1-2 16,5-1 2-16,4-2 5 15,9-1-2-15,3-6-2 16,7-5 4-16,6-6-12 15,6-8 4-15,14-7-4 16,-8-6 4-16,3-3-3 16,-1-9 6-16,-13-9 1 15,10-6-6-15,-4-3 0 16,-2-1-7-16,-3-4 0 16,-4-3 2-16,-4 1-4 15,-8-5 2-15,-5-3 2 16,-7-2 1-16,-6-5 5 15,-6-4-2-15,-4-1 4 0,-3-3-4 16,-3 2-4-16,-1 3-5 16,-3 4 5-16,-3 2-9 15,-3 4 5-15,-3 2 5 16,0 1-4-16,-1-5 6 16,-13 1-5-16,-7-3 7 15,-4-2-7-15,-5 1-7 16,-4-3 1-16,-2 5-6 15,2 3 0-15,-1 5 0 16,2 6 5-16,-2 4 2 16,5 5-7-16,-3 5 17 15,0 3-8-15,-1 2-2 0,-3 1-2 16,1 3 4 0,-4 2-9-16,2 2 5 0,-2 4-5 15,1 0 5-15,-4 0-6 16,0 12 0-16,-3 7-7 15,1 8-13-15,-1 11-50 16,-2 20-46-16,-6 38-58 16,11-9-150-16,3 2-636 0</inkml:trace>
  <inkml:trace contextRef="#ctx0" brushRef="#br0" timeOffset="11240.4682">7251 15461 139 0,'0'0'232'0,"0"0"-143"0,0 0 5 16,0 0 13-16,0 0-12 15,0 0-7-15,-24-20-7 16,18 13 15-16,0 3-24 16,0-1-11-16,-4 0 5 15,-1 0-2-15,-1-1-6 16,-2 1-10-16,-3-1 8 15,-4 0-9-15,-3 1-18 16,0-2 7-16,-6 4 15 16,-4-2 2-16,-1 2-23 15,-3 3 5-15,-2 0-11 16,-2 0-11-16,5 0 13 16,1 2-3-16,6 5-2 15,2 4-12-15,-2 2-1 0,5 2-7 16,-2 4-1-1,-1 3 2-15,3 0-1 0,-1 2 1 16,2 1-1-16,-1 3 5 16,2 1-5-16,2 3 1 15,0 2-1-15,1 1 1 16,3 5-1-16,-2 1 0 16,7 4 1-16,-3 3-1 15,6 2 0-15,1 2 1 16,1 1-1-16,7-1 5 0,0-1 3 15,0-2-2-15,11 1-5 16,8 1 11-16,6-1-1 16,5 1 2-1,3-2 4-15,4-1-5 0,2-1 6 16,3-4-4-16,4 0-2 16,2-5 1-16,4-3 11 15,3-9-1-15,5-1-5 16,4-5-4-16,3-6-1 15,3-4 10-15,3-7-5 16,-1-3-3-16,-1-2 2 16,-2-16 7-16,-3-7-3 15,-4-11 5-15,-5-8-11 0,-10-4 2 16,-6-6-3 0,-11-4-6-16,-10 0 4 0,-8-1 3 15,-12 0-10-15,0-2 2 16,-12 0-7-16,-11-1 11 15,-9-2-6-15,-6-3 1 16,-1 3 1-16,0 0-7 16,0 4 13-16,1 2-13 15,3 4 6-15,1 5-5 16,3 6 6-16,-2 2 6 16,1 7-13-16,1 3 11 15,-2 4-1-15,-1 4-10 16,-3 3 1-16,1 4 4 15,5 2-5-15,-2 0 8 16,3 6-8-16,0 2 5 16,3 3-4-16,5 3 5 0,-2 0 10 15,2 0-1-15,-1 12-4 16,2 2 0-16,0 3-12 16,1 0 1-16,3 1-1 15,-1 3 0-15,3 1-9 16,-1 9-40-16,-5 37-66 15,3-6-132-15,-3 6-388 0</inkml:trace>
  <inkml:trace contextRef="#ctx0" brushRef="#br0" timeOffset="20791.6424">15590 4514 1075 0,'0'0'272'15,"0"0"-63"-15,0 0-10 16,0 0 15-16,0 0-50 16,-49-33-69-16,52 38-73 15,18 18-16-15,27 24-6 16,17 25 40-16,16 24 0 16,-4 7-6-16,-12-2-3 15,-15-12-13-15,-15-21-9 16,-10-12-8-16,-6-15 1 15,-4-7-2-15,0 0-26 16,-2 4-64-16,0-2-77 16,-6-11-59-16,-7-8-47 15,-10-15-68-15,-12-2-36 0,-6 0-170 16</inkml:trace>
  <inkml:trace contextRef="#ctx0" brushRef="#br0" timeOffset="21099.8904">15844 5291 474 0,'0'0'286'0,"0"0"-9"0,0 0-15 15,0 0-136-15,0 0-36 16,0 0 92-16,0 0-5 16,113 9-54-16,-64-4-34 15,5-3-6-15,-2-2-14 16,4 0-35-16,-3 0-18 16,-5-3-10-16,-5-10-5 15,-7-2 0-15,-10-4-1 0,-10-5-24 16,-9-4-11-16,-7-4 8 15,-6-3 15-15,-12-1 11 16,-1 7-1-16,5 7 2 16,4 14 6-16,9 8-2 15,1 15-4-15,0 15-1 16,8 11 0-16,3 4 1 16,0 2 0-16,2-5 0 15,-3-6-82-15,-4-8-121 16,0-9-195-16,-6-16-485 0</inkml:trace>
  <inkml:trace contextRef="#ctx0" brushRef="#br0" timeOffset="21597.8979">15386 4357 535 0,'0'0'519'0,"0"0"-315"16,0 0-89-16,0 0-56 0,0 0 33 15,-3 104-15-15,5-67-20 16,3 0-25-16,3-2-6 16,-2-6-7-16,-3-8-9 15,0-6-9-15,-3-8 5 16,0-7 4-16,0 0 24 15,-3-9 62-15,-14-13-49 16,-2-12-6-16,-5-8 1 0,2-9 9 16,4-4-18-1,5 3-22-15,13 7-5 16,1 12-5-16,44 8-1 0,39 15-1 16,42 14-5-1,15 34-9-15,-10 22-121 0,-40-6-192 16,-45-8-764-16</inkml:trace>
  <inkml:trace contextRef="#ctx0" brushRef="#br0" timeOffset="27555.776">13969 13140 552 0,'0'0'108'0,"0"0"-36"16,0 0-24-16,0 0 47 16,0 0 38-16,0 0-53 15,-15-24-47-15,36 41-19 16,9 12 118-16,23 27-55 15,11 28 11-15,4 30 18 16,-10 14-39-16,-21 0-22 16,-22-9-7-16,-15-14 2 15,-4-6 18-15,-7-7 4 0,2-4-11 16,3-1-1 0,6 1-6-16,0 3-12 0,0 0-13 15,0 0-6 1,6-2-3-16,3-1 0 0,0 0-4 15,1-14-5-15,-5-14 1 16,-2-14 4-16,-3-6-5 16,0 6 0-16,0 4 1 15,0 0-1-15,0-8 6 16,-3-8-1-16,-3-9-5 16,-1-8 0-16,4-6 6 15,0-5-7-15,1-3 0 16,2-1 1-16,0-1-1 0,0 2-6 15,3 3 6-15,12 2-2 16,9 0 1-16,4 2 0 16,11-3 1-16,4-3 0 15,11-1 6-15,6-2 10 16,8 1 5-16,16-1-8 16,14-1 12-16,19 0-6 15,3 0-6-15,-8-1-4 16,-10-5 5-16,-13-3-7 15,-2-3 14-15,5 3-8 16,1-4-12-16,-2-2 6 16,-2 1 7-16,-3-1-13 15,1-1 21-15,4 5-10 0,1 3-11 16,0 1 13 0,4 0-3-16,-3 2-10 0,-4-1 13 15,1 3-7-15,-15 0-7 16,-14 0 0-16,-13 1 0 15,-4 1 0-15,10-2 2 16,6 0-1-16,5 1 0 16,3-4 7-16,1 0-8 15,14-6 2-15,18-2-1 16,17-3 5-16,3-3-5 16,-3 0-1-16,-13 2 9 15,-11 2 5-15,0 3-8 16,-3 1-6-16,-13 4 1 15,-16 0 0-15,-15 2 10 16,-3 3-3-16,6-4-7 16,6 2 14-16,7 0 2 0,-3 0-16 15,-2 1 14-15,0-2-14 16,0 0 8-16,0-2-3 16,0 1-4-16,-3-1-2 15,-5 5 5-15,-5 1-5 16,-8 1 0-16,-4 1-1 15,-3 0 1-15,-4 0 0 16,0 0 0-16,-1 0 0 16,-2 3 0-16,-3 0 0 15,1 0 2-15,-4-3-2 16,-1 4 0-16,-2-3 0 0,0-1 1 16,-3 0 0-1,-2 0-1-15,1 0 0 0,-2-5-1 16,1-10 0-16,-4-10-14 15,-3-25 7-15,-2-28 8 16,0-30 0-16,0-11 0 16,-3 6 0-16,3 12 0 15,0 18 0-15,7 6 0 16,1-1 2-16,-5 0 7 16,-1-4-8-16,-2-10 11 15,0-10-3-15,-10-8-3 16,0-2-4-16,4 9-2 15,3 22 0-15,3 20 1 0,0 18-1 16,0 10-1 0,0-3 1-16,0-2-7 0,0 0 7 15,0 5 0-15,-4 6 0 16,-5 1 1-16,-3 3 1 16,0 4-1-16,-3 2-1 15,2 3 1-15,-5 1 6 16,-2 1-6-16,-4 1 0 15,-4 1 0-15,-7-1 0 16,-6-1-1-16,-5-2 1 16,-8 0-1-16,-4-3 0 15,-15-3 1-15,-18-1-1 16,-16 4 0-16,-3 2 0 16,18 8-1-16,21 4 0 0,0 2 0 15,-17-1 0-15,-15 2 1 16,-18-4 0-16,5 0-1 15,8-2 1-15,-3-3 0 16,-1 0 1-16,0-2-1 16,2 0 2-16,-2 2-2 15,-1 2-2-15,-6 4 2 16,-4 3-1-16,-4 0 0 16,-1 0 1-16,3 2-1 15,-3 2 1-15,2 4 1 16,2 0-1-16,4-2 0 15,3 3-1-15,-2-1 0 16,4 1 0-16,2-3 1 0,11-1-1 16,8-1 1-1,18-4 0-15,15 0 0 0,13 0-1 16,2 0-2-16,-6 0-4 16,-6 1-2-16,-8 2 3 15,2 2 0-15,3 1-5 16,0-1 5-16,-3 4 5 15,-1-1 0-15,-5 1-7 16,-3 3-3-16,0-2 10 16,2 1-5-16,1 0 6 15,5-2 0-15,0 1 0 16,4 2 0-16,1 0 0 16,0 2 0-16,3 1 0 15,3 2 0-15,1 2-1 16,5-1 1-16,1-1-1 0,3 2 1 15,4-5 0-15,0 3-1 16,4 0 1-16,2-3 0 16,2-1 0-16,2-3 0 15,2-1 1-15,0-4-1 16,1 2 0-16,0-4 0 16,2-1 0-16,4-1 2 15,1-1-1-15,8 0 6 16,4 0-6-16,3 0 8 15,5 0 0-15,-1 0-2 16,1 0 2-16,0 0-8 16,0 0 0-16,0 0-1 15,0 0-1-15,0 0-33 0,0 14-86 16,0-3-92-16,0 0-419 16</inkml:trace>
  <inkml:trace contextRef="#ctx0" brushRef="#br0" timeOffset="35234.3623">16974 12984 637 0,'0'0'156'0,"0"0"-111"16,0 0-20-16,-92-1 71 15,60-2 30-15,-3-2-22 16,-1-4-20-16,-7-1-17 15,0-2-18-15,-4-1 11 16,-2 2 14-16,1 4-9 16,-4 4-17-16,-1 3-7 15,-3 0-6-15,-2 15-3 16,-4 5 0-16,-4 7-4 16,-1 5-6-16,-2 7-3 15,-1 2-3-15,3 5-1 16,-2 3-2-16,1 2-1 15,2 2-5-15,-1 3 3 0,3-1-4 16,3 1 6-16,6-3 4 16,7-2 5-16,3 2-10 15,6 0 0-15,5 3-10 16,1 4 8-16,3 3-8 16,5 4 11-16,1 2 5 15,3 9 4-15,9 14-1 16,8 11-3-16,4 4 5 15,9-18-2-15,10-21 7 16,-1-22 8-16,6-3-7 16,14 18-8-16,13 20-3 15,22 19 1-15,-1-10-2 16,-9-19 8-16,16-6-9 0,8-9 4 16,18 2 5-16,17 0 5 15,-3-14 1-15,-4-13-3 16,3-7-5-16,1-7-1 15,-2-5-5-15,1-9-1 16,1-3-9-16,-5 0 7 16,-8-9-4-16,-10-5 2 15,-21-5-4-15,-15 2-1 16,-14 0 5-16,-7-3 1 16,4-5 2-16,7-7 1 15,6-7-1-15,-1-1-1 16,-3-5 2-16,5-1 1 0,1-3 16 15,2-1-26 1,1-4 9-16,0-1-8 0,0 5 7 16,-4 0-4-16,-7 4-4 15,-6 2 1-15,-8 2 11 16,-8 3-3-16,-7 1-4 16,-6-4 10-16,-3-1 1 15,-6-4 9-15,-3-3 1 16,-3-8-13-16,0-2 2 15,0-15-6-15,-11-12-3 16,-2 6-4-16,1 9-1 16,-3 10-1-16,2 12-4 15,-7-7 4-15,-1-7 5 16,-4 3 6-16,-3-1-8 16,-2 1 0-16,-2 3 0 0,-2 0-3 15,-4 3 4-15,-1 1-10 16,-5 4 0-16,-3 1 1 15,0 5 0-15,-6 4 5 16,-1 6 3-16,-4 7-2 16,-2 5-5-16,-1 6 5 15,-2 3-6-15,1 5-1 16,-1 0 1-16,2 0 5 16,1 3-6-16,0-2 0 15,0 2 0-15,-1-1 1 16,1 3 0-16,3 0 5 15,2 3-4-15,2 0-2 16,4 0 1-16,2 1-1 0,6 8 0 16,2-1 1-1,4 1 0-15,0 1 0 0,4 1-1 16,1 0 0-16,0 3-1 16,-1 3-17-16,-2 6-27 15,1 9-43-15,-3 6-73 16,-14 51-81-16,6-8-227 15,-2 3-650-15</inkml:trace>
  <inkml:trace contextRef="#ctx0" brushRef="#br0" timeOffset="44651.445">21182 13505 656 0,'0'0'166'15,"0"0"33"-15,-4-72 77 16,-1 43 0-16,1 6-42 16,1 6-41-16,0 8-12 15,0 4-26-15,-1 5-63 16,1 8-46-16,3 18-17 16,-2 16-11-16,2 15-10 15,0 6-1-15,0 3-7 16,6-3-1-16,6-5 1 0,0-3 0 15,3-7-28 1,-2-8-67-16,2-2-93 0,-9-6-91 16,-3-8-292-16,-3-10-125 0</inkml:trace>
  <inkml:trace contextRef="#ctx0" brushRef="#br0" timeOffset="44850.3955">20883 14229 1264 0,'0'0'254'16,"0"0"-100"-16,0 0-32 15,0 0 19-15,134-95-15 16,-70 51-54-16,5-1-35 0,2 1-25 16,-6 8-12-16,-5 9-72 15,-3 11-134-15,-16 8-360 16,-17 8-563-16</inkml:trace>
  <inkml:trace contextRef="#ctx0" brushRef="#br0" timeOffset="45260.9892">21215 14439 1714 0,'0'0'259'0,"0"0"-234"16,0 0-24-16,0 0-1 15,0 0 17-15,0 0 8 16,9 73-8-16,-9-39 2 16,0 7 15-16,-6 2 9 15,-12 2-15-15,-6-1-10 16,-1-2-11-16,0-6-2 15,0-7-5-15,3-12-1 16,5-14 1-16,3-3 7 16,5-22-7-16,5-9 0 15,4-5 1-15,7 2 0 16,17 4 0-16,10 9 5 0,6 7 3 16,7 7 12-16,6 6 0 15,6 1-5-15,2 0-15 16,1 5-1-16,0-1 0 15,2-1-66-15,21-8-118 16,-17-12-205-16,-9-8-844 0</inkml:trace>
  <inkml:trace contextRef="#ctx0" brushRef="#br0" timeOffset="45627.7541">22028 13319 136 0,'0'0'1520'0,"0"0"-1279"16,0 0-30-16,0 0-53 15,0 0-44-15,0 0-16 16,-11 120-5-16,25-61-17 0,4 4-32 16,-1-1-24-1,5-3-12-15,-3-3-7 0,-1-3-1 16,0-5-45-16,-3-1-77 15,3-4-84-15,-8-14-185 16,-1-12-493-16</inkml:trace>
  <inkml:trace contextRef="#ctx0" brushRef="#br0" timeOffset="45838.0525">22170 13364 78 0,'0'0'1645'0,"0"0"-1395"15,0 0-61 1,0 0-78-16,0 0 48 0,0 0-30 16,61 94-35-16,-36-56-30 15,2 3-30-15,-4 4-17 16,-1-1-12-16,-2 5-5 16,-1-1-70-16,2 8-98 15,-4-10-142-15,-6-15-420 0</inkml:trace>
  <inkml:trace contextRef="#ctx0" brushRef="#br0" timeOffset="46406.0512">22458 13479 1795 0,'0'0'250'0,"0"0"-123"15,0 0-30-15,0 0 47 16,0 0-54-16,14 72-30 16,2-36-14-16,1 0-9 15,1 0-20-15,3-2-16 16,-2-3 0-16,1-5-1 16,1-8-28-16,-1-7-62 15,0-11-26-15,-1-7-9 16,-1-18-20-16,-6-12-42 15,-4-5 55-15,-5-2 60 16,-3 3 57-16,0 7 15 16,0 7 54-16,-3 8 69 15,-2 7 41-15,2 9-21 0,2 3-36 16,1 0-47-16,0 6-25 16,3 14 2-16,10 5 16 15,2 4-4-15,6 1 0 16,-2-2-13-16,4-1-5 15,0-9-11-15,0-5-7 16,-4-10-5-16,2-3-1 16,-3-3 8-16,-3-19 10 15,-3-7-11-15,-3-11-5 16,-9-7-2-16,0-20-6 0,-12 4 8 16,-8-3-7-16,-6 1-1 15,2 16-1-15,-3 4 0 16,6 13 0-16,4 11-13 15,5 15-27-15,4 6-38 16,8 2-34-16,0 18-50 16,22 17-108-16,6-6-255 15,3-2-486-15</inkml:trace>
  <inkml:trace contextRef="#ctx0" brushRef="#br0" timeOffset="46744.9063">23338 13202 1437 0,'0'0'479'15,"0"0"-242"-15,0 0 21 16,0 0-48-16,0 0-74 16,0 0-68-16,0 0 28 15,-9 112-9-15,10-62-28 16,8 4-20-16,4 0-21 16,0-4-7-16,1-4-11 15,1-2 0-15,0-3-13 0,0-5-58 16,-2-4-86-1,1-1-69-15,-3-9-91 0,-4-13-321 0</inkml:trace>
  <inkml:trace contextRef="#ctx0" brushRef="#br0" timeOffset="46984.3191">23478 13137 1048 0,'0'0'889'15,"0"0"-696"-15,0 0 2 16,0 0-36-16,0 0-18 16,0 0-47-16,0 0 32 15,36 86 5-15,-14-38-37 16,2 3-35-16,-3 6-22 0,1-1-16 16,-4-1-19-16,-3-3-2 15,-4-2-20-15,-5-4-84 16,-6 15-88-16,0-13-116 15,0-10-494-15</inkml:trace>
  <inkml:trace contextRef="#ctx0" brushRef="#br0" timeOffset="48895.0881">20966 14308 504 0,'0'0'244'16,"0"0"-113"-16,0 0 44 16,0 0 32-16,0 0-1 15,0 0-55-15,-5-3-45 16,5 2-31-16,0-1-27 15,1 0-8-15,11 1 2 16,1-1 12-16,2 1-18 16,5 1-3-16,1 0-5 15,-2 1-6-15,6 10-4 16,-3 5-1-16,-1 1-3 16,-1 3-6-16,-3 1-2 15,-2 1 14-15,-1 1 0 16,-5 0-10-16,-3-1-10 0,-2-1-6 15,-1-2-24 1,-3-2-54-16,0-1-81 0,0-4-78 16,0-7-297-16</inkml:trace>
  <inkml:trace contextRef="#ctx0" brushRef="#br0" timeOffset="54237.8055">20075 16000 403 0,'0'0'173'16,"0"0"-121"-16,0 0-11 15,0 0 47-15,0 0 1 0,0 0-43 16,0 0-24-16,-7 0-2 15,1 0 12-15,0 0 3 16,-1-5 2-16,-4 3-6 16,-1-1 3-16,0 2-9 15,-4 0 11-15,1 1-1 16,-3 0 0-16,1 0 1 16,0 0-11-16,-2 4 9 15,0 6-19-15,-1 0-2 16,-1 4-4-16,3 1 2 15,-1 2 4-15,0 0-14 16,2 3 11-16,0 0 5 16,2 1-5-16,-1 0-12 15,-1 1 6-15,0 3-6 16,2 0 1-16,-2 0 1 0,1 0-1 16,1-1 5-16,3 2 4 15,3 0-3-15,2 1 11 16,2-1-7-16,5 4 1 15,0-1-3-15,0 5-2 16,2 0-6-16,8 4 5 16,0 1 1-16,3 0-6 15,0 0 1-15,0 0-1 16,2-2 5-16,-1 2 1 16,0-2-6-16,2 2 8 15,-2-1 3-15,0 1-2 16,2-3 7-16,1-6 2 0,-1-2-1 15,5-8 5 1,3-8 21-16,3-6-2 0,1-6-10 16,2 0 0-16,0-14-4 15,4-8 3-15,-1-4 3 16,-2-5 4-16,1-2-7 16,-3-2 1-16,0-2 0 15,-1-1 0-15,-3-3 8 16,0-1-5-16,-3-2 2 15,-3-3-13-15,-1 1-2 16,-3-4-6-16,-1 3 0 16,-3 1-7-16,-3 0-7 15,-4 3 4-15,-2 6 1 0,-2-1 0 16,0 2-1 0,0 1 2-16,-8-1 1 0,-2 0 4 15,-4 0-12-15,1 0 10 16,-2 3-10-16,0 5 8 15,0 3-3-15,0 4 3 16,-1 2-3-16,-2 3-5 16,-2 4 5-16,2 3-5 15,-3 0 0-15,-1 3-1 16,0 2 0-16,-2 4-1 16,-3 0-8-16,-4 0-9 15,-3 3-13-15,2 11-21 16,-3 8-48-16,-9 29-81 15,10-3-52-15,4 3-340 0</inkml:trace>
  <inkml:trace contextRef="#ctx0" brushRef="#br0" timeOffset="90767.0104">16715 16006 335 0,'0'0'168'0,"0"0"-64"0,-20-4-11 16,13 2 42-16,0 2 15 16,-1 0-29-16,-1-2-19 15,2-1-15-15,-1 1-2 16,2 2 4-16,-2 0-4 16,0 0-18-16,-1 0-16 15,-4 10-24-15,3 6-13 16,-1 5-4-16,0 7-1 15,3 6-2-15,6 4 2 0,2 3 0 16,0 3-8 0,4 2 5-16,10 2-5 0,2 5 8 15,2 0-8-15,0 1 5 16,1 1-5-16,1 2 1 16,-2 1-1-16,-2 3 1 15,1 0-1-15,-4 1 8 16,-3-3-9-16,-1-1 0 15,0-2 1-15,-3-3-1 16,2 0 1-16,-2-5-1 16,1-3 0-16,-3-1 1 15,1-5 5-15,-2-3-5 16,-2-3 6-16,1-6-6 16,-2-3-1-16,0-4 1 15,0-4 0-15,0-5 0 0,0 0 0 16,0-5-1-16,0 3 0 15,0 2 1-15,0 0-1 16,0 5 0-16,3 1 0 16,0 3 1-16,-1 2-1 15,1 1 0-15,-3 0 1 16,2 1 0-16,-2 2-1 16,0-6 1-16,2 2-1 15,-2-2 1-15,0-4 0 16,1-2-1-16,1-3 0 15,-1-5 0-15,2 2 0 0,-1-2 0 16,1-1 0 0,-2 3 0-16,4-6 0 0,1 5 0 15,4-2 1 1,1 1 33-16,5 3-6 0,2-7 1 16,6 3-4-16,3-2-8 15,4-3 8-15,3 0-6 16,4 0-4-16,2 0 1 15,2-5 3-15,3-4-3 16,2-2 0-16,2-1-7 16,1-1 3-16,1 0-6 15,2 0-5-15,-2 1 0 16,1 0 0-16,0 4 1 16,1 3-1-16,0-1 0 0,4 3 0 15,2 2 0 1,3-1 6-16,6 1 14 0,3-2-8 15,0-2 8-15,-1-2-5 16,0-3-1-16,-3 0-1 16,-3-1-3-16,-4-1-1 15,-2 2-9-15,-4 0 6 16,-3-1-6-16,-2 0 5 16,1-1 2-16,0 0 11 15,1 0-3-15,3 0 2 16,3 1 4-16,0 1-9 15,3 1 1-15,1 3-2 16,0 1-2-16,-3 2-3 16,0 1-5-16,-3-1 8 15,-4-1-4-15,-1-3 2 0,-1-2 4 16,-6-2-1-16,1 2 9 16,-3-7 2-16,2 2-6 15,0 0 7-15,2-1-4 16,-3 2-1-16,1 2-6 15,0 2 1-15,1-2 2 16,2 2-2-16,2-2 1 16,1 1 1-16,0 1-6 15,-1-2 0-15,-4 3-3 16,0-1 3-16,-2 3-2 16,1-2 2-16,-4 3 3 15,0-1 1-15,-3 2-2 16,-3-3 1-16,0 4-6 0,-3 0-6 15,0 1 0-15,-3 2 1 16,-5-2-1-16,-1 2-1 16,0 0 1-16,-3 0 0 15,3 0-8-15,1-1 1 16,3 0-5-16,0-2 4 16,3 1-7-16,-3 0 5 15,-1-1-11-15,-2-1-1 16,-4 1 5-16,0 0 5 15,-3 3-4-15,0-4 15 16,-3 1-8-16,0 3 8 16,-3-3 0-16,1 3-1 0,0-4 1 15,-1-1-4 1,-1-2 5-16,-2-3 0 0,0-7-1 16,-2-5 1-16,-2-9 0 15,-2-8 0-15,0-8 1 16,0-3 1-16,0-3 5 15,-5-2-1-15,-2-2 0 16,1-3-5-16,-5-12 0 16,-6-17 0-16,-6-20 0 15,0-3-1-15,1 4-1 16,5 25 1-16,8 26-1 16,1 15 1-16,4 3 1 15,-1-2-1-15,-1-2 0 0,-1-6 0 16,-1 3 0-16,-1 2 0 15,-4-1 0-15,-2-1 0 16,0-1-1-16,0 3 1 16,2-1 0-16,1 4 0 15,-1 2 0-15,3 3-1 16,0 2 0-16,-2 5 0 16,-3 3 0-16,-3 2 0 15,0 4 1-15,-2 1-1 16,-3 4 1-16,2 1 0 15,-3 3 1-15,1 1-1 16,-4 2 0-16,3 2 0 16,-6 4 0-16,-1 2 1 15,-4 0-1-15,-5 0 1 16,-3 2-1-16,-3 5 0 0,-7 1 0 16,0 1 0-16,-4-1 0 15,-2 1 0-15,-2-2-1 16,0-2 1-16,0-1-1 15,0 0 0-15,-4-1 0 16,2 0 1-16,-1 1-1 16,-3 0 1-16,1 2-1 15,-4-1 1-15,-3 0 1 16,0-1-1-16,-2 2 0 16,1-1 0-16,-1-1 1 15,2-2 1-15,0 3-1 16,-3-2 0-16,2 0-1 15,-1 1-1-15,1 0-5 16,1 2 5-16,3-1 1 16,3 1 0-16,1-1 0 0,2-1-1 15,-1 1 0-15,2-1-5 16,1 0 4-16,-1-4 1 16,3 3-9-16,-2-3 8 15,2 2-4-15,-1 0 6 16,0 1-2-16,-2 4 2 15,0-2-9-15,0 2 8 16,2 3-1-16,1 0 1 16,3 1-6-16,2 0 5 15,2 0 1-15,2 2-5 16,2-4 6-16,3 2-1 16,-2-5 1-16,2 1-1 0,-2-2-7 15,2 0 7-15,1 2-7 16,3-1 7-16,3 3-5 15,1-1 5-15,2 3 0 16,2-2-5-16,0 3 6 16,-3-1-1-16,5 0 1 15,1 0 0-15,1 2-1 16,3-1 1-16,0 1-2 16,3 2 1-16,2-1 1 15,1-2-2-15,5 1-4 16,-1-1 5-16,4-2 1 15,3-2-1-15,4-2 1 16,3-2 0-16,1-3-1 0,1 0 0 16,1-1 0-16,0 0-5 15,0 0 5-15,0 0-7 16,0 0 7-16,0 0 0 16,0 2-5-16,0-1 5 15,0 2-5-15,0 2 5 16,0-1 0-16,1 1 1 15,4 3-1-15,1 4 1 16,1 3 0-16,2 4 0 16,1 2 0-16,2 1 1 15,-1 5-1-15,2-3 0 16,-1 3 0-16,0-1 0 16,2 3 1-16,0-2-1 0,3-1 0 15,-4-3 0-15,2-2-1 16,-1 1 0-16,2-5 0 15,-1 4-36-15,2-3-47 16,9 5-71-16,-3-6-132 16,-4-4-396-16</inkml:trace>
  <inkml:trace contextRef="#ctx0" brushRef="#br0" timeOffset="98562.4807">19265 5704 443 0,'0'0'116'0,"0"0"40"16,0 0 77-16,0 0-22 16,0 0-53-16,-20-5-31 15,40 6 9-15,16 6 75 0,26-1-28 16,30-6-20-16,35-9-21 16,12-18-27-16,1-10-20 15,-13-1-25-15,-20 4-18 16,-20 6-12-16,-23 6-19 15,-18 10-15-15,-13 2-6 16,-2 1-2-16,-4 4 2 16,-5 2-23-16,-13 3-63 15,-9 0-48-15,-4 19-54 16,-53 25-50-16,2-5-84 16,-11 0-349-16</inkml:trace>
  <inkml:trace contextRef="#ctx0" brushRef="#br0" timeOffset="98844.9917">19363 6174 728 0,'0'0'379'0,"0"0"-250"15,0 0 111-15,0 0 60 16,120 17-14-16,-21-34-83 15,33-25-41-15,16-11-54 16,-2-8-17-16,-11 2-18 16,-16 5-18-16,-4 1-9 15,-5 3-14-15,-20 8-11 0,-23 11-8 16,-24 11-5-16,-16 6-8 16,-3 4 0-16,-11 8-18 15,-20 26-110-15,-23 12-164 16,-33 12-252-16</inkml:trace>
  <inkml:trace contextRef="#ctx0" brushRef="#br0" timeOffset="104244.7977">10813 14570 1060 0,'0'0'204'0,"0"0"-72"16,0 0-61-16,0 0-12 15,0 0-8-15,0 0 39 16,106-38-20-16,-62 11-8 16,6-5-29-16,3-4-12 15,1-4-21-15,-3 2 0 16,-4 1 0-16,-6 5-73 0,-8 8-101 15,-11 10-161-15,-9 10-159 0</inkml:trace>
  <inkml:trace contextRef="#ctx0" brushRef="#br0" timeOffset="104451.0821">11019 14804 732 0,'0'0'177'16,"0"0"-68"-16,0 0 2 15,0 0 48-15,0 0 14 0,0 0-52 16,86-7-40 0,-44-22-36-16,1-6-14 15,2-5-21-15,-3 1-10 0,-5 0-56 16,-1 0-89 0,-1-15-108-16,-10 8-110 0,-10 7-343 0</inkml:trace>
  <inkml:trace contextRef="#ctx0" brushRef="#br0" timeOffset="104732.5261">11144 14224 924 0,'0'0'230'0,"0"0"-107"15,0 0-65-15,0 0 29 0,112-26 36 16,-48 15 4-16,9 0-34 15,-1 1-37-15,-10 10-24 16,2 0-25-16,-9 2 6 16,-8 17 1-16,-14 8 3 15,-11 8 11-15,-15 20 9 16,-7 21-8-16,-33 22-7 16,-14 5-9-16,0-17-13 15,7-23-5-15,15-23-47 16,2 4-81-16,6-11-201 15,3-5-414-15</inkml:trace>
  <inkml:trace contextRef="#ctx0" brushRef="#br0" timeOffset="216146.4293">10880 6645 345 0,'0'0'160'16,"0"0"-23"-16,0 0 6 15,0 0 32-15,0 0-9 16,0 0-1-16,-16-17-11 15,16 17-22-15,0 0-33 16,0 0-27-16,0 7-37 16,5 14-29-16,9 14 26 0,11 11 23 15,3 5 4-15,2 3-22 16,3-1-5-16,-2-3-3 16,2-3-13-16,0-5-9 15,-3-2-5-15,-3-4-2 16,-6-5-8-16,-3-2-50 15,-5-6-45-15,-7-1-45 16,-5-1-76-16,-4 3-24 16,-13-5-28-16,-6-2-55 0</inkml:trace>
  <inkml:trace contextRef="#ctx0" brushRef="#br0" timeOffset="216484.5888">10968 7350 603 0,'0'0'205'0,"0"0"-94"15,0 0 35-15,0 0 12 16,0 0 5-16,100-19-44 16,-65 13-53-16,3 2-33 15,2-2-17-15,-3-1-10 16,1-2-5-16,-5-4-1 16,-3-1-56-16,-8-4-78 15,-8-1-37-15,-9-4-17 16,-5-1-1-16,0-3 56 15,-16-2 69-15,1 1 64 16,-2 3 41-16,4 3 76 16,4 10 44-16,6 5 10 0,3 7-36 15,0 0-76 1,7 9-1-16,7 14 41 0,5 3-17 16,1 7-30-16,1 1-32 15,-1 1-9-15,0-4-11 16,-1 0-49-16,-5-9-194 15,-6-10-339-15</inkml:trace>
  <inkml:trace contextRef="#ctx0" brushRef="#br0" timeOffset="217493.1322">10734 6571 532 0,'0'0'189'0,"0"0"25"15,0 0-52-15,0 0 16 16,0 0-10-16,0 0-46 0,0 0-54 16,-12-11-40-16,19 25-18 15,15 10 33-15,8 10 30 16,11 11 1-16,12 18 7 15,15 19 0-15,16 23-17 16,3 8-13-16,-3-1-14 16,-8-11-19-16,-15-11-6 15,-1-2 1-15,-7-4 0 16,-6 0 1-16,-9-15 2 16,-9-13 5-16,-9-12-5 15,-2-8-3-15,2 6 0 16,4 2-1-16,-2 5-3 15,3-5 0-15,-4-2-8 0,2-4 1 16,-1-1-1 0,-1-4 0-16,1 2 2 0,0 0-2 15,1-5-1 1,-5-3 0-16,-2-4 1 0,-5-9-2 16,-5-5 0-16,-3-7-30 15,-3-2-25-15,0 0-16 16,-18-17-27-16,-39-27-92 15,3 4-287-15,-4 1-185 0</inkml:trace>
  <inkml:trace contextRef="#ctx0" brushRef="#br0" timeOffset="217910.1612">11317 8006 795 0,'0'0'185'15,"0"0"-112"-15,0 0 71 16,0 0 41-16,0 0-19 16,118 3-40-16,-74-9-43 15,4-8-31-15,0 0-23 16,-3-3-19-16,-4 1-3 16,-8-1-6-16,-6-1-1 15,-7 1-4-15,-9 1-25 16,-6 0-9-16,-5-1 11 15,0 3 3-15,-2-3 3 16,-8 3 15-16,0 1 6 0,-1 2 0 16,1 0 1-16,2 5 17 15,1 0 23-15,2 2 23 16,4 4 12-16,1 0-26 16,0 0-27-16,3 15-15 15,12 10 15-15,5 9 15 16,4 5 0-16,3 5-19 15,-1-1-11-15,-2-2-2 16,-1-7-6-16,-3-8-1 16,-8-8-100-16,-12-18-107 15,0 0-327-15,-5-15-410 0</inkml:trace>
  <inkml:trace contextRef="#ctx0" brushRef="#br0" timeOffset="218587.6335">10642 6531 611 0,'0'0'247'15,"0"0"-4"-15,0 0-80 0,0 0-63 16,0 0 34-16,0 0-19 15,11 95-15-15,-5-56-24 16,0-1-17-16,0-4-7 16,0-4-9-16,-1-4-17 15,2-6-11-15,-4-6-14 16,1-6 0-16,-2-4 0 16,-2-4 0-16,0 0 15 15,0-14-2-15,-9-14-13 16,-6-7 7-16,-2-9-8 15,1-1 1-15,6 3-1 16,3 6-1-16,7 9-1 16,4 8 0-16,15 9-7 0,14 3 7 15,9 7 2-15,6 0 0 16,4 10 0-16,3 7 0 16,0 5 0-16,14 29-49 15,-13-6-203-15,-14 2-603 0</inkml:trace>
  <inkml:trace contextRef="#ctx0" brushRef="#br0" timeOffset="219909.7738">14293 4009 104 0,'0'0'277'16,"0"0"-55"-16,0 0-20 15,0 0 1-15,0 0-11 16,0 0 1-16,-21-31-7 16,15 28 0-16,6 3-32 15,0 0-42-15,0 3-34 16,4 15-45-16,12 11 21 16,10 8 22-16,4 7-20 15,3 6-22-15,1 1-10 16,-1-3-11-16,-2 2-4 15,-2-5-9-15,-6-6 0 16,-4-4-52-16,-8-9-65 16,-6-6-73-16,-8-12-57 0,-15-5-87 15,-8-3-209-15</inkml:trace>
  <inkml:trace contextRef="#ctx0" brushRef="#br0" timeOffset="220224.988">14242 4417 781 0,'0'0'252'15,"0"0"-127"-15,0 0 7 16,0 0 44-16,0 0-15 16,89 44-56-16,-42-39-19 15,8-3-18-15,4-2-26 16,1 0-18-16,-6-4-14 0,-9-7-9 16,-9-3-1-1,-10-3-33-15,-11-2-6 0,-9-6 0 16,-6 2 2-16,-6-2 18 15,-14 3 19-15,2 3 0 16,2 9 16-16,6 3 40 16,3 7-16-16,7 0-27 15,0 12-12-15,0 6 5 16,7 3-5-16,3 1 0 16,1-3 1-16,-1-5-2 15,-1-4-75-15,-1-14-157 16,-2-12-176-16,-6-7-668 0</inkml:trace>
  <inkml:trace contextRef="#ctx0" brushRef="#br0" timeOffset="220413.3655">14489 3648 1144 0,'0'0'314'15,"0"0"-81"-15,0 0-144 16,0 0-43-16,0 0-5 15,0 0 7-15,0 0-23 16,108 86-18-16,-78-60-7 16,0 2-49-16,-4 1-154 15,-6-7-299-15,-10-8-296 0</inkml:trace>
  <inkml:trace contextRef="#ctx0" brushRef="#br0" timeOffset="220711.0621">14634 3780 753 0,'0'0'210'0,"0"0"-58"0,0 0-70 16,0 0 21-16,0 0-25 15,53-93-30-15,-34 68-13 16,-6-2 6-16,-4 1 15 16,-4 1 26-16,-5 3 29 15,0 0 8-15,0 7-1 16,-5 3 14-16,-1 5 6 15,3 4-18-15,3 3-41 16,0 0-39-16,0 2-26 16,9 13-13-16,11 8-1 15,6 4 8-15,6 5-7 0,2 1 0 16,2 2-1 0,-4-1-48-16,1-1-92 15,-1-3-124-15,-7-9-266 0,-10-9-194 16</inkml:trace>
  <inkml:trace contextRef="#ctx0" brushRef="#br0" timeOffset="220878.973">14907 3551 178 0,'0'0'1005'0,"0"0"-634"16,0 0-89-16,0 0-114 16,0 0-42-16,0 0-50 15,0 0 32-15,61 24-14 0,-21 2-34 16,5 4-38-16,6 3-22 15,22 23-10-15,-11-9-170 16,-6-4-400-16</inkml:trace>
  <inkml:trace contextRef="#ctx0" brushRef="#br0" timeOffset="221462.3573">15573 6259 1169 0,'0'0'395'0,"0"0"-99"15,0 0-160-15,0 0-60 16,0 0 46-16,50 99 3 16,-19-53-45-16,2 3-46 0,-1-2-17 15,-1-4-9 1,-4-4-8-16,-2-3 0 0,-5-8-74 16,-3-7-94-1,-10-18-132-15,-5-3-317 0,-2-10-63 0</inkml:trace>
  <inkml:trace contextRef="#ctx0" brushRef="#br0" timeOffset="221731.6747">15520 6258 768 0,'0'0'279'0,"0"0"-121"16,0 0-6-16,-19 83-11 15,19-52-25-15,0-4-43 16,0-6-26-16,0-4-20 0,0-7-11 15,0-7-7-15,0-3 17 16,0-3 61-16,0-16 4 16,0-5-51-16,0-2-26 15,9 1-3-15,9 5-3 16,5 7-2-16,9 7-6 16,8 6 1-16,8 0-1 15,4 14 0-15,2 8-27 16,25 22-78-16,-14-6-148 15,-8-3-416-15</inkml:trace>
  <inkml:trace contextRef="#ctx0" brushRef="#br0" timeOffset="221946.0958">16096 6422 1490 0,'0'0'171'0,"0"0"-107"16,0 0-7-16,51 103 13 16,-23-68-41-16,2 0-17 15,0-4-12-15,-2 1-25 16,-3-3-105-16,-5-5-177 16,-7-8-104-16,-8-11-287 0</inkml:trace>
  <inkml:trace contextRef="#ctx0" brushRef="#br0" timeOffset="222237.2582">16238 6520 727 0,'0'0'180'0,"0"0"-12"15,0 0-57-15,0 0 8 16,19-83-29-16,-11 62-10 16,-4 1-23-16,0 2 28 15,-4 0 15-15,0 1 15 16,-5 0-10-16,-6 0-7 15,0 3-4-15,1 4 2 16,4 3-1-16,3 3-15 16,3 4-28-16,0 0-30 0,5 6-21 15,15 14 8 1,10 7 2-16,6 6-4 0,3 2-6 16,1 0-1-1,-2 1-11-15,0-2-68 16,0-5-94-16,6-5-129 0,-11-7-263 15,-9-9-203-15</inkml:trace>
  <inkml:trace contextRef="#ctx0" brushRef="#br0" timeOffset="222576.0688">16565 6397 765 0,'0'0'509'0,"0"0"-408"16,0 0-5-16,0 0 0 15,0 0 18-15,0 0-34 0,0 0-9 16,65-67-24-16,-47 67-20 16,-3 0-7-16,-2 14 9 15,-4 12 18-15,-3 13 9 16,-3 8 0-16,-2 5-6 16,-1 3-6-16,0-1-5 15,6-9 0-15,3-8-10 16,6-9-6-16,6-12-22 15,6-12 0-15,6-4 16 16,4-14 9-16,5-15 1 16,-1-10 1-16,-1-8-10 15,-2 2-6-15,-5 3-7 16,-8 6-5-16,-8 13-67 16,-11 18-117-16,-6 5-345 15,0 5-821-15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39:16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7128 15097 22 0,'0'0'25'15,"0"0"15"-15,0 0 2 16,0 0-17-16,0 0-18 15,0 0-7-15,60-79 0 16,-50 65-14-16,-2 0-75 0</inkml:trace>
  <inkml:trace contextRef="#ctx0" brushRef="#br0" timeOffset="173.6727">7458 14589 77 0,'0'0'36'15,"0"0"-36"-15,0 0-9 16,52-77-8-16,-38 55-70 0</inkml:trace>
  <inkml:trace contextRef="#ctx0" brushRef="#br0" timeOffset="338.8668">7764 14190 61 0,'0'0'46'0,"0"0"-39"0,0 0-6 16,0 0-1-16,0 0-15 15,0 0-9-15,77-81 8 16,-63 65-44-16</inkml:trace>
  <inkml:trace contextRef="#ctx0" brushRef="#br0" timeOffset="509.612">8448 13469 234 0,'0'0'55'0,"0"0"-55"16,0 0-90-16,0 0 46 16,0 0-50-16</inkml:trace>
  <inkml:trace contextRef="#ctx0" brushRef="#br0" timeOffset="872.0214">9618 12252 451 0,'0'0'0'16,"0"0"-59"-16,0 0 54 15,0 0 5-15,0 0 16 16,40-75 9-16,-32 58 5 0,2-5-30 15,14-18-15 1,-2 7-51-16,-2-1-214 0</inkml:trace>
  <inkml:trace contextRef="#ctx0" brushRef="#br0" timeOffset="1042.796">10139 11630 362 0,'0'0'33'0,"0"0"-33"15,0 0-127-15,0 0 79 0,0 0 17 16,0 0-63-16</inkml:trace>
  <inkml:trace contextRef="#ctx0" brushRef="#br0" timeOffset="1223.453">10602 11359 12 0,'0'0'66'15,"0"0"-47"-15,0 0-19 0,0 0-42 16,0 0 28-1,0 0-27-15</inkml:trace>
  <inkml:trace contextRef="#ctx0" brushRef="#br0" timeOffset="1436.0284">11147 11064 165 0,'0'0'114'0,"0"0"-31"16,0 0 4-16,0 0-35 16,0 0-31-16,31-79-19 15,-17 54-2-15,6-4 0 16,3-1-26-16,16-18-20 16,-7 8-72-16,-3 5-146 0</inkml:trace>
  <inkml:trace contextRef="#ctx0" brushRef="#br0" timeOffset="1587.1408">11587 10455 388 0,'0'0'75'15,"0"0"-40"-15,0 0 8 16,0 0 19-16,25-77-39 16,-16 59-23-16,6 0 0 15,12-16-47-15,-3 6-57 16,1-1-87-16</inkml:trace>
  <inkml:trace contextRef="#ctx0" brushRef="#br0" timeOffset="1749.4198">12194 9715 408 0,'0'0'68'15,"0"0"-39"-15,31-72 56 16,-13 39-17-16,2 1-40 15,0 0-28-15,15-18-7 16,-5 9-61-16,-1 0-113 0</inkml:trace>
  <inkml:trace contextRef="#ctx0" brushRef="#br0" timeOffset="1937.5263">13063 8581 563 0,'0'0'49'16,"0"0"-34"-16,14-77-15 15,-1 37 1-15,5-4-1 16,9-7-1-16,30-25-36 16,-5 12-73-16,-4 6-138 0</inkml:trace>
  <inkml:trace contextRef="#ctx0" brushRef="#br0" timeOffset="2094.4967">14149 7445 345 0,'0'0'35'0,"0"0"-35"15,0 0 0-15,60-96-1 16,-36 58-32-16,-1 1-150 0</inkml:trace>
  <inkml:trace contextRef="#ctx0" brushRef="#br0" timeOffset="2260.3595">15095 6442 408 0,'0'0'66'0,"0"0"-47"16,0 0-19-16,36-89-33 16,-19 60-106-16</inkml:trace>
  <inkml:trace contextRef="#ctx0" brushRef="#br0" timeOffset="2419.3321">16132 5423 525 0,'0'0'0'0,"0"0"-309"0</inkml:trace>
  <inkml:trace contextRef="#ctx0" brushRef="#br0" timeOffset="14455.4568">13810 8538 218 0,'0'0'111'0,"0"0"-75"15,0 0-17-15,0 0 47 16,0 0 21-16,-20 0-24 16,18 0-11-16,-1 0-11 15,-1 0-2-15,1-1 17 16,-1 1-11-16,1 0 10 16,-4 0-15-16,0 0 12 15,-2 0-16-15,-1 0-4 0,-2 0 11 16,-3 0-15-16,0 0 2 15,-3 1 2-15,-3 4-12 16,2 2-8-16,-4 0-2 16,0 4-3-16,-1 2 2 15,-2 2-6-15,-4 2 6 16,-1 2-8-16,-3 0 18 16,1 1-2-16,0-1 2 15,-1 1 0-15,-1 3-12 16,0 0-5-16,-3-1-2 15,-2 2 7-15,3 0-6 16,1 2 0-16,2-1 0 0,1 1-1 16,0 1 1-16,2-1-1 15,-2 1 1-15,1-2 0 16,2 1-1-16,0-2 0 16,-2 0 0-16,0 3 0 15,-1-2 1-15,-2 1-1 16,0 0 0-16,-3 3 0 15,0-1-1-15,-3 2 1 16,1 2-1-16,-3 2 1 16,1 2 0-16,0 3 1 15,-1 3-1-15,4-2 0 16,0-1-1-16,2 2 0 0,1-5 1 16,3 1 0-16,2-1 0 15,1 2 0 1,-1-4 1-16,0 3-1 0,1 1 0 15,0-1 1-15,0 1-1 16,3 2 0-16,1-1 0 16,3 1 1-16,1 2 0 15,1-3-1-15,3 1 0 16,0-2 0-16,2-1 0 16,2-1-1-16,2 0-1 15,0 1 2-15,3-2 0 16,3-1 0-16,3-2-1 15,3 0 0-15,0-1 0 16,0 2 0-16,5-2 0 0,7 0-11 16,1-4 11-16,4-1 0 15,0-7 0-15,2-2-6 16,3-3 5-16,0-4-4 16,2-3 6-16,0-4-7 15,4-3 7-15,2 0 0 16,2 0 6-16,-2-5-5 15,2-2-1-15,0-2 0 16,-4-2 2-16,2-3-2 16,-1-5 1-16,3-3 0 15,1-7 0-15,2-5 5 16,3-3-3-16,-1-3-3 16,2 1 0-16,2-2 1 0,-2 7-1 15,-2 1 1-15,0 5-1 16,-3 2 0-16,-2 1 0 15,0 1 2-15,-1 0-2 16,-1-2 0-16,1 1 0 16,-1-1 0-16,1-3 1 15,1 0-1-15,-1 0-1 16,2-2 0-16,-2 1 0 16,0-1 0-16,2 0 1 15,-1 0 0-15,1 1-1 16,-1-4 2-16,3 0-2 15,2-2 1-15,-2 0 0 16,3-3 0-16,-2 2 0 16,0-1 1-16,-2 4-1 0,-3-2 1 15,2 4-1 1,-6-1 0-16,1 5-1 0,-1 1 0 16,-2 1 1-16,-1 5 0 15,-2 1 0-15,-2 1 1 16,-1 1-1-16,-2 1 1 15,1 1-1-15,-1 2 1 16,-1 0-1-16,0 0 0 16,-3 1 0-16,2 3 1 15,-1-2-1-15,2 0 0 16,-2 2 0-16,2 0 0 16,0-2 0-16,1 1-1 15,-1 0 1-15,2 0-1 0,-1-1 1 16,0 1 1-1,-2-2-1-15,3 0 0 0,-4 1 0 16,-1 0 1 0,1-2-1-16,-1 0 0 0,-4 0 1 15,-2 2-1-15,1-3 1 16,-4 1 5-16,-2 0-4 16,-2-1 0-16,0 3 8 15,0-1 9-15,0 2-2 16,0-2-2-16,-6 1 4 15,-3-2-3-15,1 2-6 16,-1-5-4-16,-1 2 2 16,0-1-6-16,-1 1 4 15,1 3 2-15,-1-2 10 0,2 3-5 16,-1 3-4-16,2-1 9 16,1 1-6-16,-2 2 3 15,2 1-5-15,-2 0-9 16,-1 1 14-16,-1 2-4 15,-3-1-3-15,-4 1-7 16,-1 0 1-16,-4 2-1 16,-2 0 6-16,-3 0-6 15,-2 4-1-15,-1 4 0 16,-4 4 1-16,-2 4-1 16,-3 4-7-16,0 2-58 0,-25 12-82 15,12-6-140 1,-1-6-603-16</inkml:trace>
  <inkml:trace contextRef="#ctx0" brushRef="#br0" timeOffset="25058.6626">13890 4802 1294 0,'0'0'190'15,"0"0"-132"-15,0 0-52 16,37 117-5-16,27 25 48 16,20 40 28-16,16 25 4 15,13 2-2-15,-1-11-10 16,1 0-23-16,-2-9-24 15,-14-19-12-15,-11-25-1 16,-8-25-8-16,-14-22 0 16,-11-23 9-16,-12-20-9 15,-15-17-1-15,-9-8-47 16,0-2-83-16,-16-3-54 16,-1-8-168-16,-5-12-206 0</inkml:trace>
  <inkml:trace contextRef="#ctx0" brushRef="#br0" timeOffset="25379.7075">14445 6743 1300 0,'0'0'191'0,"0"0"-151"16,0 0-39-16,0 0-1 16,92 6 36-16,-46-3 1 15,5-3-2-15,2 0-6 16,2-6-9-16,-2-11-7 15,1-7-7-15,-6-5-4 16,-4-9 4-16,-9-5-6 0,-10-6-6 16,-10-1-5-1,-10 1 5-15,-5 4 5 0,0 10 1 16,0 11 29-16,0 12 62 16,0 12-8-16,7 10-62 15,24 35-12-15,5 6 54 16,8 12-12-16,6 2-25 15,-9-9-17-15,4 0-9 16,-10-12-121-16,-8-16-186 16,-21-20-637-16</inkml:trace>
  <inkml:trace contextRef="#ctx0" brushRef="#br0" timeOffset="26117.2959">13292 3666 1147 0,'0'0'141'15,"0"0"-77"-15,-115 8 49 0,60 22-17 16,-7 26-35-16,0 27-4 15,11 0 16-15,14-8-9 16,21-12-22-16,16-21-23 16,0 2-13-16,13-2-6 15,10-13 0-15,9-12-11 16,4-17-5-16,-3-14 2 16,5-37 12-16,-6-38-15 15,-22-34-4-15,-11-14 8 16,-41-2 8-16,-21 11 5 15,-2 21 6-15,9 21 3 16,18 27-2-16,14 26 12 16,11 16 34-16,2 6 26 0,5 5-6 15,4 6-36 1,2 8-37-16,29 38-15 0,26 29 13 16,27 31 1-16,18 8 1 15,6-9-2-15,-18-23 1 16,-24-31-86-16,-16-17-109 15,0-13-152-15,-7-6-156 16,-9-10-187-16</inkml:trace>
  <inkml:trace contextRef="#ctx0" brushRef="#br0" timeOffset="26830.1334">13347 3481 576 0,'0'0'113'0,"0"0"-70"0,0 0-21 16,0 0 43-16,0 0 11 16,0 0-22-16,0 0 5 15,94 25-3-15,-75-25-17 16,-2-3 12-16,-4-12 27 16,-4-7-8-16,-6-5-11 15,-3-3 2-15,0-2 22 16,-10-2 0-16,-10 4-12 15,1 3-11-15,-4 7-5 16,0 6 4-16,-2 11-9 16,3 3-18-16,-5 17-22 15,1 16-9-15,1 9 0 16,8 8-1-16,10 1 1 16,7 0-1-16,11-5-1 15,19-10-15-15,12-13-37 0,8-17-16 16,9-9 8-16,3-31-5 15,7-26-21-15,-12-1-37 16,-11-7 31-16,-13 0 44 16,-20 12 30-16,-9-2 19 15,-4 10 7-15,-14 9 31 16,-10 10 16-16,-6 9 17 16,2 10 9-16,2 8-6 15,6 2-20-15,8 5-19 16,4 12-23-16,5 7-11 0,3 5-1 15,7 2 0 1,12-3 0-16,7-3-1 0,4-5 1 16,3-8-1-1,0-7 0-15,-2-5 1 0,-2-3 0 16,-6-16 1-16,-5-5 9 16,-6-6-4-16,-6-4 3 15,-6 0 1-15,0 1 44 16,0 5 37-16,-4 7 15 15,-2 7-20-15,3 5-11 16,3 8-22-16,0 1-53 16,4 9-6-16,17 13 0 15,3 6 6-15,4 6 0 16,-1 3 0-16,-4-2 0 16,-4-6-78-16,-7-5-88 0,-9-12-33 15,-3-7-124-15,0-5-66 0</inkml:trace>
  <inkml:trace contextRef="#ctx0" brushRef="#br0" timeOffset="26969.5355">13602 2836 808 0,'0'0'138'0,"0"0"10"16,0 0-38-16,0 0-58 16,0 0-52-16,0 0-14 15,0 0 7-15,72-20-54 16,-10 37-102-16,-1-6-165 0</inkml:trace>
  <inkml:trace contextRef="#ctx0" brushRef="#br0" timeOffset="27473.6036">14091 2644 32 0,'0'0'934'0,"0"0"-809"15,0 0-10-15,-83 45-30 16,63-13 28-16,7 2-30 15,7 4-36-15,4-6-29 16,2-1-10-16,2-7-8 16,10-7 0-16,3-7-1 15,-2-5 1-15,1-3 1 16,-3-2-1-16,0 0 2 0,-3 0-1 16,-3 3 1-1,-2-1-2-15,-3 3 2 0,0 2-1 16,0 4 5-16,0 5-5 15,-7 4 14-15,-3 5-1 16,-1 0 4-16,2-3-9 16,8-3-2-16,1-7-7 15,1-4-9-15,19-8-3 16,8-2 2-16,9-18 9 16,5-13-5-16,1-7-4 15,-5-8 9-15,-9-4 1 16,-11-4 0-16,-9-1 9 15,-9 5 33-15,0 7 31 16,0 12 27-16,0 12 25 16,-2 8-23-16,1 10-27 15,1 3-67-15,0 5-8 0,15 13-11 16,3 8 10-16,6 7 0 16,-2 3 1-16,-1-1-55 15,-2-3-73-15,-2-6-22 16,-7-12-78-16,-4-9-102 15,-6-5-274-15</inkml:trace>
  <inkml:trace contextRef="#ctx0" brushRef="#br0" timeOffset="27622.4048">14141 2406 825 0,'0'0'153'0,"0"0"27"15,0 0-104-15,0 0-39 0,0 0-37 16,0 0-21-1,0 0-39-15,47-17-53 0,-9 41-154 16,2-2-458-16</inkml:trace>
  <inkml:trace contextRef="#ctx0" brushRef="#br0" timeOffset="28287.9656">14530 2409 995 0,'0'0'150'15,"0"0"127"-15,0 0-94 16,0 0-54-16,0 0-49 16,0 0-55-16,0 0-9 0,-78 101 12 15,78-52 11 1,1 4-21-16,16-2-11 0,10-5-5 16,3-9-2-16,0-14 0 15,5-15 0-15,-2-8 0 16,-3-25 0-16,-2-15 1 15,-8-12-1-15,-10-7-1 16,-10-3 1-16,-5 1 0 16,-21 3 10-16,-5 4-9 15,-5 10-1-15,3 13 0 16,5 11 8-16,5 10-1 16,11 8 0-16,8 2-7 15,4 1-16-15,1 15-4 16,17 4 5-16,11 1-44 0,5-2-20 15,6-6-15-15,0-9 12 16,-2-4 30-16,-7-4 21 16,-6-13 18-16,-8-2 13 15,-11-3 2-15,-6 2 14 16,0 0 41-16,-2 3 33 16,-4 5 0-16,1 5-15 15,1 5-19-15,4 2-55 16,0 0-1-16,0 11-25 15,14 6 19-15,1 3 6 16,1 2 0-16,-1 0 2 16,-3-8-1-16,-3-2 0 15,-3-9 0-15,-5-3 11 0,-1 0 20 16,0-18 84 0,0-13-44-16,-7-3 3 0,1-7-6 15,3 2-12-15,3 3-14 16,0 7-5-16,3 8-14 15,13 6-17-15,5 7-7 16,8 8-6-16,0 0 5 16,3 15-5-16,1 17-56 15,-6 31-164-15,-7-5-165 16,-10-7-904-16</inkml:trace>
  <inkml:trace contextRef="#ctx0" brushRef="#br0" timeOffset="28821.0489">14872 2749 886 0,'0'0'355'16,"0"0"-179"-16,0 0-16 16,0 0-79-16,-55-72-22 15,55 72-31-15,0 0-28 16,14 10-13-16,10 12 13 0,7 7 0 16,5 9 1-16,0-1 1 15,0 2 0-15,-1-3-1 16,-6-10 1-16,-8-3 4 15,-5-12-6-15,-8-11 0 16,-4 0 7-16,-2-17 13 16,-2-9 17-16,3-10-3 15,1-3 14-15,8 0 9 16,1 7-30-16,8 5-8 16,1 8-12-16,4 7-7 15,-1 5-3-15,-1 7 3 16,-3 0-6-16,0 7 5 15,-8 6 1-15,-5 8 0 0,-5 3 1 16,-3 5 9-16,-3 5-1 16,-15 3 0-16,-9-1-9 15,-4-2-29-15,-2-5-65 16,0-9-24-16,11-9-56 16,12-11-84-16,8-11-106 15,2-9-563-15</inkml:trace>
  <inkml:trace contextRef="#ctx0" brushRef="#br0" timeOffset="29178.9788">15491 2506 867 0,'0'0'240'0,"0"0"18"15,0 0-123-15,0 0-74 0,0 0-14 16,-17 76-9-16,17-38-11 15,6 5-14-15,15 3-5 16,6-3-7-16,5-6 6 16,1-6-7-16,-1-9 2 15,-4-12-1-15,-6-7 0 16,-8-3 10-16,-4-16 5 16,-7-10 1-16,-3-8-1 15,0-7-6-15,-15-5 12 16,-8 0-1-16,-10 3-11 15,1 1-7-15,-3 8-2 16,2 8-1-16,9 9-1 16,7 12-7-16,7 5-14 0,7 5-54 15,3 14-77-15,6 6-6 16,26 12-67-16,0-7-109 16,-1-8-202-16</inkml:trace>
  <inkml:trace contextRef="#ctx0" brushRef="#br0" timeOffset="29953.7497">15704 2438 681 0,'0'0'206'15,"0"0"89"-15,0 0-51 16,0 0-44-16,0 0-99 16,0 0-71-16,0 0-29 0,-13-7-1 15,33 29 6-15,1 6 5 16,7 4-9-16,2-1 5 15,-2-2-5-15,-2-1-1 16,-1-8 0-16,-2-4 0 16,-7-7-1-16,-7-9-9 15,-5 0-7-15,-2-12 16 16,-2-12-1-16,0-8-9 16,-10-4 4-16,-5-5 5 15,-2-1 0-15,-2 4 0 16,3 6 1-16,5 12 1 15,3 7 12-15,3 8 7 16,5 5-20-16,0 0-1 0,0 9-12 16,10 11 5-16,8 4 7 15,1 2-1-15,7 0 1 16,2-1 0-16,2-5-12 16,0-9-53-16,-1-8-36 15,-3-3-4-15,-7-9 28 16,-6-13 24-16,-10-4 28 15,-3-4 26-15,-1 1 8 16,-14 0 59-16,1 4 36 16,1 4 1-16,3 7-10 15,2 4-16-15,5 6-37 16,3 4-33-16,0 0-8 16,0 4-14-16,14 13 13 15,5 4 0-15,2 4 1 16,3 1 1-16,-2-1-1 0,-1-2 0 15,-6-2-1-15,-2-6 1 16,-3-4-29-16,-7-6-1 16,-2-5 30-16,-1-1 7 15,0-16 0-15,-3-7 3 16,-5-4 5-16,5-2 8 16,2 1 1-16,1 0-11 15,0 3-6-15,12 6-6 16,3 4-1-16,3 4 0 15,3 7 0-15,4 2-1 16,5 3 0-16,1 0 0 16,3 2 1-16,2 3 0 15,2-1 0-15,-2-3-21 16,2-1-72-16,-2-2-47 0,-3-18-85 16,2-21-46-16,-9-5-70 15,-12 3-164-15</inkml:trace>
  <inkml:trace contextRef="#ctx0" brushRef="#br0" timeOffset="30772.1485">16642 2031 254 0,'0'0'345'0,"0"0"-62"16,0 0-23-16,-65-83 4 16,49 71-70-16,3 6-62 15,0 3-23-15,3 3-41 16,-1 1-36-16,2 17-26 16,-1 7-5-16,3 10-1 15,4 5 0-15,3 3-1 0,0-1 0 16,6-2-1-1,8-4-8-15,5-8 0 0,-2-8-12 16,2-12-32 0,-3-8 8-16,-2-4 18 0,-5-20 1 15,-5-12-46-15,-4-8 7 16,0-7 43-16,-19-17 23 16,-16-21 0-16,-14-25 39 15,0-6 25-15,10 20-14 16,11 27 16-16,17 37 43 15,5 17 0-15,1 6-8 16,2 6-32-16,3 7-57 16,0 12-12-16,17 34-12 15,21 25 12-15,6 3-2 0,1-6 1 16,4-10 0-16,-4-14-2 16,10-2-37-16,6-4-51 15,-2-14-10-15,-3-13 6 16,-8-11 22-16,-8-9 16 15,-13-17 19-15,-13-8 26 16,-13-3 12-16,-1-2 20 16,-11-1 44-16,-6 6 24 15,0 9 13-15,4 8-2 16,5 8-19-16,4 9-24 16,-1 0-52-16,4 17-4 15,-3 10-1-15,2 6 1 16,1 1-1-16,1 2-1 15,0-5 2-15,3-4-1 0,10-7-9 16,-1-10-2-16,6-3-6 16,0-7 8-16,3-3 10 15,-2-16 6-15,-2-3 0 16,-3-4 2-16,-7-2 0 16,-2 3-6-16,-2 0 11 15,-3 4 3-15,0 3 8 16,0 6-2-16,0 3 6 15,0 4-4-15,0 3-2 16,0 2-11-16,0 0-11 16,0 0-10-16,5 0-1 15,5 9-2-15,2 2 11 0,3 2 2 16,5 0-1 0,-1 0 2-16,-2-2-1 0,2-3 1 15,-3-5 0-15,-3-3 0 16,2 0-1-16,-4-5-1 15,1-12-28-15,-3-6-72 16,1-4-82-16,-1-4-35 16,1-15-146-16,-2 8-145 15,-2 5-63-15</inkml:trace>
  <inkml:trace contextRef="#ctx0" brushRef="#br0" timeOffset="31133.0064">17258 1517 535 0,'0'0'248'16,"0"0"-102"-16,0 0-36 15,0 0 45-15,0 0-70 0,0 0-34 16,0 0 34-16,33 62-5 16,-16-52-13-16,0-5-7 15,1-3-14-15,-3-2-3 16,3-2-2-16,-2-13 7 16,2-7-13-16,-4-5-16 15,-1-6-3-15,-7-2-4 16,-3-3 32-16,-3 1 41 15,0 3 13-15,-2 8-1 16,-2 5 5-16,-1 11 12 16,2 5-14-16,3 5-45 15,0 10-55-15,0 19-3 16,2 26 3-16,12 25 12 16,11 22 13-16,0 2 15 0,-1-7 6 15,-5-10-14-15,-5-24-19 16,-5-10-11-16,-4-15-1 15,0-5-1-15,-1-2-22 16,-4 7-88-16,0-7-125 16,0-11-362-16</inkml:trace>
  <inkml:trace contextRef="#ctx0" brushRef="#br0" timeOffset="40518.5123">15283 4531 561 0,'0'0'130'16,"0"0"-49"-16,0 0 17 16,0 0 11-16,0 0 18 15,0 0-8-15,0-24-47 16,0 24-47-16,0 0-17 15,0 5-8-15,0 14 1 16,0 9 0-16,1 9 11 16,5 10-1-16,1 10 7 15,1 14 2-15,1 15-4 16,2 16 3-16,1 3-13 16,-5-19 0-16,1-20-5 15,-4-25 8-15,0 2-9 0,4 9 1 16,-1 8 0-16,3 10-1 15,-2-1 1-15,0-3 0 16,-2-6 0-16,0-7 0 16,-2-9-1-16,-1-9 0 15,1-11 0-15,-2-8 0 16,-2-6 0-16,2-8 0 16,-2-1 2-16,0-1-1 15,3 0 5-15,1 0-6 16,5-3 0-16,7-9-1 15,4 0 0-15,8-1 1 16,5 0 0-16,6 3-7 16,2 0 7-16,4 3 0 0,0 4 0 15,1-1 0 1,-4 3-2-16,-2 1 1 0,0 0 1 16,-2 0 0-16,-4 8 0 15,1 1 0-15,-3 2 0 16,1 3 1-16,-1-2-1 15,4 1 0-15,-1-1-2 16,4 1 2-16,-2-1 0 16,2-2 1-16,1-1-1 15,-3-3 0-15,1 1 0 16,-1-2 1-16,-1 0-1 16,0 3 0-16,-2-2 0 15,2 2 0-15,1-1-1 16,5 2 1-16,0-4 0 0,4 0 0 15,2-3 1 1,2-2 8-16,2 0-2 0,-1 0 6 16,1 0 0-16,-3-4-4 15,-5 1-2-15,-3-1 5 16,0-1-5-16,-2 1 5 16,-2 0-1-16,1-1 4 15,-3 0-3-15,-1 0 1 16,-1-1-5-16,-2-2 8 15,2 3-5-15,-2-2 5 16,1 0-3-16,-1 0-3 0,-1-1-1 16,1 0-1-1,-1 2 1-15,-1-2-8 0,-1 3 1 16,-1-1-1-16,1 1 0 16,-1-1 2-16,-1 2-2 15,0-3-1-15,-2 2 1 16,-2 1 0-16,-3-2 5 15,-3 1-4-15,-4 1-1 16,0-1 6-16,-3 2-5 16,-2 1 7-16,-2-1-8 15,2 1 6-15,-4 1-6 16,0-1 0-16,0 2 0 16,-2-1 0-16,1 1 0 15,-2 0-1-15,1 0 1 16,-1 0-1-16,0 0 0 0,0 0 0 15,0 0 0-15,0 0 0 16,2 0 0-16,-2 0 1 16,0 0-1-16,0 0 0 15,0 0 1-15,0 0 6 16,0 0-6-16,0 0 5 16,0 0-4-16,0 0-1 15,0 0 8-15,0 0-8 16,0 0 0-16,0 0 5 15,0 0-5-15,0 0 9 16,0 0-4-16,0 0 2 16,0 0-1-16,0 0-6 15,0 0 1-15,0 0-1 16,0 0 1-16,0 0-1 0,0 0 0 16,0 0 1-16,0 0-1 15,0 0 0-15,0 0 0 16,0 0 1-16,0 0 0 15,0 0-1-15,0 0 0 16,0 0 0-16,0 0-1 16,0 0 1-16,0 0-1 15,0 0 0-15,0 0 1 16,0 0-1-16,0 0 0 16,0 0 0-16,0 0 1 15,0 0 5-15,0 0-5 16,0 0 0-16,0 0 1 0,0 0 5 15,0 0-6 1,0 0 5-16,0 0 0 0,0 0 1 16,0 0 1-1,0 0-2-15,0 0 1 0,0 0-6 16,0 0 7-16,0 0-7 16,0 0 0-16,0 0 6 15,0 0-6-15,0 0 0 16,0 0 0-16,0 0-1 15,0 0 1-15,0 0-1 16,0 0 1-16,0 0-1 16,0 0 1-16,0-1-1 15,5-1 0-15,2-3 0 16,3 0 0-16,2 0 1 0,3-2 0 16,0 0 1-16,4-1-1 15,2-2 7-15,2-1-1 16,2 0-1-16,0 2-5 15,-1-2 0-15,-4 3 8 16,1 1-8-16,-4 0 0 16,-2 2 0-16,1-1 0 15,-3 2 0-15,0-1 5 16,-2 0-5-16,-2 3 1 16,1-1-1-16,-4 1 8 15,0 0-9-15,-2 1 0 16,-1-1 6-16,-1 0-6 15,-1 2 1-15,-1 0 0 16,0 0 8-16,0 0 4 0,0-3 10 16,0-3 23-16,0-4 26 15,0-7-45-15,0-5-8 16,0-10-4-16,0-6 2 16,-6-10 0-16,0-16-10 15,-3-17-6-15,-2-19 0 16,-2-7 0-16,-1 8 0 15,3 19 5-15,2 26-6 16,2 16 1-16,1 9 0 16,-2-6 0-16,-2-2 5 15,-3-2-4-15,-3 3-1 16,2 2 5-16,-1 1-5 16,-2 0 0-16,2 1-1 15,-1-1 0-15,1 2 0 0,-1 2 0 16,2 5 0-16,1 4 0 15,-2 0 1-15,3 5-1 16,-1 3 0-16,0 1 0 16,0 0 2-16,3 5 0 15,-5-1-2-15,3 4 0 16,-4 1 0-16,-2 0-1 16,-5 2 1-16,-4 0-1 15,-4 0 1-15,-7 0-2 16,-6 7 2-16,-7 3 0 15,-5-1 0-15,-7 4 0 16,-16 2 0-16,-15 6-1 16,-12 3 1-16,-6 2 0 15,7-2 0-15,7-4-1 0,12 0 1 16,10-2-1-16,12-3 1 16,16-3 0-16,6-3 2 15,-7 2 5-15,-2-1-6 16,-6 1-1-16,3-3 1 15,3-1 0-15,4-3-1 16,0-1 0-16,-2 0-1 16,2-2 1-16,-2 2 0 15,1 0 0-15,-1 1 0 0,3 2 0 16,1-1-1 0,5 1 1-16,5-2-1 0,6 2 2 15,6-3-1 1,5-1 0-16,6-2 1 0,3 0 0 15,0 0 5-15,5 0 0 16,0 0 1-16,1 0 3 16,0 0-4-16,1 0 0 15,-2 0-4-15,3 0 4 16,1 0-5-16,-1 0 5 16,1 0-5-16,0 0-1 15,0 0 0-15,0 0-1 16,0 0 0-16,0 0-8 15,-2 0-26-15,2 0-51 16,0 0-60-16,-4 0-52 0,-8 15-24 16,0-4-170-1,-7 4-402-15</inkml:trace>
  <inkml:trace contextRef="#ctx0" brushRef="#br0" timeOffset="41369.5965">15138 4592 157 0,'0'0'129'15,"0"0"-28"-15,0 0-48 16,0 0-24-16,0 0 11 15,0 0 40-15,0 0 21 16,55 8-32-16,-20-4 21 16,5-1-25-16,8-1-8 15,2-2 33-15,4 0-18 16,2 0-18-16,-3-6 5 0,1-1-25 16,-6 0-20-1,-1 2-7-15,-9 0 1 0,-10 0-8 16,-7 4 0-16,-9 1-22 15,-9 0-105-15,-2 0-89 16,-1 1-152-16</inkml:trace>
  <inkml:trace contextRef="#ctx0" brushRef="#br0" timeOffset="52718.8252">19374 5841 423 0,'0'0'81'0,"0"0"-60"15,0 0-15-15,0 0 23 0,0 0 34 16,0 0 38-16,96 0-14 15,-62 0-18-15,4-5-9 16,3-1-3-16,1 1-12 16,0-1 0-16,4 0-15 15,-3-1-6-15,-1 0-11 16,-2 0-3-16,-2 0-9 16,-2-1 1-16,-4 1 5 15,2-3-1-15,-3 0 11 16,1-2 5-16,-1 0 1 15,1-2 6-15,1-3 1 16,-1-1 1-16,3-3-1 16,0-3-2-16,3-1-2 15,-1 2 3-15,-1-2 0 16,0-2-4-16,0 3-2 0,-4 0 2 16,0-1-2-16,-2 2 0 15,-4-1 2-15,-2 2-5 16,-2-2 9-16,-3-4-4 15,-2-2-4-15,-3-1-1 16,-1-3 5-16,-4 1-6 16,-1-3-6-16,0 0 13 15,-3 0-10-15,-1 0-5 16,1-2 3-16,-2 1-1 16,-1 0 4-16,-2 2-3 15,0 0 8-15,-5 1-3 16,-6 1 8-16,-5 1-8 15,-2 2-7-15,-4 2-4 0,-2 3-2 16,-1 1-5 0,-2 1 9-16,0 3-8 0,1 2 6 15,0 0-1-15,-2 3-6 16,2 1 6-16,1 0-1 16,-1 3-5-16,0 1-1 15,1 3 0-15,-3 0 1 16,-2 3-1-16,-1 2 1 15,-2 1-1-15,-5 1 0 16,-3 0 0-16,-2 0 0 0,-6 7 0 16,-3 5 0-1,-7 0-2-15,-3 2 2 0,-2 1 5 16,-4 4-5-16,1 1 0 16,5 0 0-16,2 4 1 15,6-1 0-15,4 2 1 16,3 2-2-16,3-1-1 15,5 3 1-15,4 1 0 16,5 1-1-16,5 5 0 16,5 2 0-16,3 1-5 15,1 3 4-15,2 1 2 16,1-1 0-16,1-2 0 16,1-1-1-16,0 2 1 15,2 0-1-15,-1 1 1 16,3 3 0-16,1 2-1 0,3 3 1 15,3 1 0-15,0-1-1 16,0 1 1-16,2-4 0 16,7-2 0-16,3-6 0 15,4-2-1-15,5-5 1 16,1-1 0-16,5-5 0 16,3 1 1-16,4-5 9 15,2-3 2-15,4-5-2 16,2-6 2-16,0-3 10 15,-2-5 6-15,-1 0 2 16,-3 0-1-16,-2-10 2 16,-3-2 2-16,-2-3-11 15,-3 3-7-15,-3 1-2 16,-7 3-1-16,-2-1-6 16,-5 5-6-16,-5 1 0 0,-3 2 0 15,-1 1-1-15,0 15-101 16,0 9-211-16,-13 5-308 0</inkml:trace>
  <inkml:trace contextRef="#ctx0" brushRef="#br0" timeOffset="59633.285">15192 4274 508 0,'0'0'51'0,"0"0"-37"16,0 0 24-16,0 0 1 15,0 0-15-15,0 0-8 16,0 0-6-16,0 11-9 16,0 5 27-16,5 8 14 15,2 6 10-15,-1 7-13 16,3 7 4-16,-3 7 0 15,1 5 4-15,4 14 9 16,1 17-13-16,5 12 4 16,1 2-8-16,2-3-2 0,-1-12-5 15,-1-18-7 1,0-12-1-16,-4-12 0 16,2 0-14-16,3 9-2 15,5 7 0-15,4 5-7 0,-1-4 6 16,1-5-6-16,-2-4 0 15,-3-7 7-15,-2-7-8 16,-1-6 0-16,-5-4 1 16,-2-3 1-16,-4-6-1 15,-1-2 0-15,-3-4 0 16,-2-2-1-16,1-2 1 16,-3-1 0-16,-1 1-1 15,0-1 0-15,0 2 1 16,0 2 0-16,0-2 0 15,0 3-1-15,0 0 1 0,0-1 0 16,0-1-1-16,0-2 1 16,0-3-1-16,0 0 0 15,0-4-1-15,0 1 1 16,0-1 0-16,0 0-1 16,0-2 0-16,0 1 0 15,3-1-1-15,5 1 2 16,2-1 0-16,7 0 0 15,2 0-1-15,5 0 1 16,6 0 1-16,4 0-1 16,6 0 0-16,5 0-1 15,7 0 2-15,6 0-1 16,5 0 0-16,4 0 1 16,4 2-1-16,0 4 1 15,1 4-1-15,2 2 0 0,-1 2 0 16,12 1 0-16,15 3 0 15,18 0-2-15,3 0 2 16,-8-3-1-16,-10-4 1 16,-12-5-1-16,3 0 1 15,3-1 0-15,0 0 5 16,1 4-4-16,-2-1 8 16,1 0-2-16,0 1-5 15,5-5 6-15,-1-3 1 16,-4-1-8-16,-3 0 1 15,0 0 4-15,-7-1-5 16,3 0 6-16,-3 0-6 16,-1 1-1-16,-13 0 2 15,-12 0-2-15,9 0 1 0,8 0-1 16,13 0 0-16,12-8 1 16,-8-3-1-16,-22-2 0 15,-10 1 0-15,-12 0 0 16,-2-1 1-16,19-2-1 15,22-6 0-15,19-3-1 16,4 1 1-16,-11 3 0 16,-11 6 1-16,-9 2-1 15,-3 2 0-15,0 1 1 16,1 1-1-16,1-1 0 16,-11 1 0-16,-10 1 0 0,-11 2 1 15,-3-2 9-15,11 2 2 16,7-2-2-16,9-1-1 15,0 2-3 1,-1-2 7-16,-2 3-3 0,0 0 0 16,-1-2-1-16,-1-1 2 15,2-1-2-15,0 0 0 16,2-2-8-16,-1-1 5 16,0 0-5-16,-4 2 0 15,-1-1 1-15,-1 1-2 16,-4 0 1-16,0 0 0 15,0-2 0-15,2 3-1 16,1 1 1-16,-1-1-1 16,0 2 1-16,-1 2 0 0,-1-3-1 15,1 1 0-15,-4 0 1 16,0-2-1-16,-2 1 1 16,1-1-1-16,-3 1 0 15,3 1 0-15,-2-1 0 16,0 1 0-16,-1-2 2 15,-5 1 9-15,-3 2 8 16,-6-2 21-16,-1 3-8 16,-2-1-5-16,-2 2 0 15,-3 0-14-15,-2 1-2 16,-1 0-2-16,-4 0 3 16,-4 1 4-16,0 0-7 15,-4-2-3-15,0 1 1 16,-2 1-1-16,-3 0-5 0,0-1 5 15,1 2-4-15,-5 0 0 16,4-1-1-16,-3 2 0 16,0-1 1-16,-2-1-1 15,2 1-1-15,-1-3 1 16,-1 1 0-16,1 2 0 16,-2-2 1-16,2-3 6 15,0-1-2-15,1-2 5 16,4-4 0-16,-2-2 8 15,3-3-3-15,-1-3-14 16,2-4 4-16,-1-4-5 16,-1 0 0-16,-3-3 1 15,-4-2-2-15,-4-4 6 0,-2-3-3 16,0-2-2 0,-11-7 0-16,-12-12 0 0,-6-23 0 15,-4-12-1-15,-1-7 6 16,8 17-5-16,5 24 9 15,8 21-4-15,1 5 1 16,-2-2 3-16,-1-4-1 16,-1 1-1-16,0 6-1 15,1 4-6-15,-1 4 0 16,-1 3 5-16,-1 3 0 16,-3 1-6-16,0 3 1 15,-3-1 0-15,-1 2 0 16,-3 0 0-16,0 1 6 15,-5 0-7-15,-3 2 0 0,-3-1 1 16,-9 4 0-16,-4-1-1 16,-3 2 0-16,-6 3 0 15,1 0 0-15,-1 1 0 16,1 2 1-16,0 1 6 16,-1 2-7-16,-3 0 1 15,-16 1-1-15,-17 0 1 16,-21 0-1-16,-9 0-1 15,3 1 0-15,3 3 1 16,10-1 0-16,-1 1 0 16,0 0 1-16,3 0-1 15,0 4 0-15,2 0 0 16,-2 1 1-16,1 2 0 16,1-2-1-16,3 2-1 0,-5-2 1 15,-4 1 0-15,-8 1 0 16,-3-2 0-16,3-1 0 15,6 1 0-15,6-4 9 16,11 1-9-16,17-5 0 16,17 0 1-16,14-1-2 15,5 0 1-15,-10 0 0 16,-10 0 0-16,-23 0 0 16,-16 0 1-16,-21 1 0 15,-2 2-1-15,9 2 1 16,15-4 0-16,15-1 1 15,0 0-1-15,2 0 6 0,0-1-7 16,0-5-1-16,13 1 1 16,12-1 0-16,-9 1 0 15,9 1 1-15,1-1-1 16,-7-3 1-16,10 2-1 16,-6-2 1-16,-8 0 0 15,1-1 0-15,4 2 0 16,0 2 0-16,1 1 0 15,-2-2-1-15,3 4 1 16,0 0-1-16,-2-1 0 16,2 0 0-16,-2-1 0 15,0 1 0-15,-3 1 0 16,-9 1 1-16,-18 1-1 16,-14 0 1-16,-3 3-1 0,20 7 0 15,23-3 0-15,22 0 0 16,4-1 1-16,-9-1 5 15,-8 4-6-15,-8-1 0 16,4-1-1-16,2 0 0 16,6 0 0-16,5-2 1 15,6 0 0-15,4 1 0 16,4 0 0-16,2-1 0 16,-3 2-1-16,2 1-1 15,-5 4 1-15,-3 0 1 16,-1-2-1-16,-3 3 1 15,2-2-1-15,0 1 1 16,2-2 0-16,-1-3 1 16,4-2-1-16,-3 0 0 15,2-3 1-15,2-2 0 0,5 2 1 16,2-2-1-16,6 0-1 16,7 0 1-16,2 0-1 15,3 0 0-15,4 0 0 16,1 0 0-16,2 0 0 15,2 0-1-15,0 0 1 16,2 0 0-16,-1 1-1 16,-3 2-1-16,3 0 1 15,-2-1 0-15,2 1 0 16,-1-1 0-16,4 0 0 16,0 0 1-16,3-2-1 0,0 1 0 15,0-1-6-15,0 0-1 16,0 0 1-16,0 0 1 15,0 3-21-15,0 4-117 16,2 5-56-16,2 0-192 16,-4-4-555-16</inkml:trace>
  <inkml:trace contextRef="#ctx0" brushRef="#br0" timeOffset="65158.3718">20422 2360 856 0,'0'0'111'0,"0"0"-81"15,0 0-6-15,-6 79 25 16,13-46 3-16,14 3-19 16,5-2-1-16,6-3-12 15,-1-3-7-15,1-8-4 16,-3-7-8-16,-5-6 6 16,-4-7 9-16,-5 0 20 15,-3-12 40-15,-2-12 9 16,-4-5-14-16,-2-5 2 0,-2-2 1 15,-2-1-8 1,0 3-3-16,0 8-19 0,0 4 14 16,0 11 10-16,0 5-12 15,0 6-38-15,0 7-18 16,0 30-23-16,12 30 17 16,7 28 6-16,5 16 1 15,-6-2 5-15,-2-24 5 16,-6-25-1-16,-6-20 2 15,2-7-5-15,-2 3-6 16,-2 1 0-16,4-4-1 16,-5-7 0-16,2-7-123 15,-3-13-85-15,0-4-271 16,-1-2-349-16</inkml:trace>
  <inkml:trace contextRef="#ctx0" brushRef="#br0" timeOffset="65570.1155">21143 2692 990 0,'0'0'291'15,"0"0"-52"-15,0 0-75 16,0 0-53-16,0 0-29 16,0 0-41-16,0 0-25 0,-7 2-16 15,19-2-13 1,9-9 12-16,7-3-77 0,12-13-78 16,-5 6-183-16,-11-1-249 15</inkml:trace>
  <inkml:trace contextRef="#ctx0" brushRef="#br0" timeOffset="65738.8741">21012 2806 874 0,'0'0'137'0,"0"0"-31"15,0 0 4-15,0 0-39 16,0 0-7-16,145-39-22 15,-32-2-42-15,-13 3-48 0,-18 4-307 16</inkml:trace>
  <inkml:trace contextRef="#ctx0" brushRef="#br0" timeOffset="66630.8627">21721 2535 484 0,'0'0'614'0,"0"0"-410"0,0 0 2 16,0 0-75-16,0 0-60 16,0 0-46-16,0 0-16 15,-30 68 2-15,28-28 10 16,1 2-8-16,1-1-1 15,0-3-11-15,0-4 0 16,0-7 1-16,0-5-1 16,0-7 1-16,0-9-1 15,0-5 0-15,0-1 1 16,0-10 7-16,-3-16-3 16,-5-11-6-16,-2-10 0 15,3-5 1-15,0 1-1 0,4 8 9 16,3 8-9-16,0 11 1 15,0 8-1-15,5 10-1 16,7 6-9-16,6 0 3 16,6 1 1-16,1 15 5 15,6 4-6-15,4 5 6 16,-4 0 1-16,-4 0 0 16,-6-2 0-16,-6-5 0 15,-6-5 0-15,-6-7-1 16,0-4 1-16,-3-2 12 15,0 0 19-15,0-16 87 16,0-6-54-16,-3-6-6 0,0-5 2 16,1-3-10-1,2 5-26-15,0 6-11 0,0 6-5 16,2 8-8-16,1 7-6 16,6 4-3-16,2 0-6 15,5 10 8-15,3 7 6 16,5 3-1-16,1 6-11 15,1 1-55-15,2 3-84 16,9 6-34-16,-10-6-139 16,-5-9-291-16</inkml:trace>
  <inkml:trace contextRef="#ctx0" brushRef="#br0" timeOffset="67150.5606">22185 2442 709 0,'0'0'255'0,"0"0"-204"15,0 0-22-15,0 0 49 16,0 0 0-16,95 0-13 16,-68 20-10-16,-3 8-6 15,-8 4-15-15,-7 2-4 16,-9 3 8-16,0 0-12 15,-8-2-3-15,-9-4-7 16,-2-6-1-16,3-8-9 16,6-9 0-16,3-7 4 0,5-1 10 15,2-9 5 1,0-15-25-16,10-6 0 0,7-8-17 16,7-2-11-16,3-4-5 15,-2 2-8-15,0 1 9 16,-7 3 18-16,-3 1 12 15,-6 6 2-15,-4 3 1 16,-4 7 13-16,-1 4 46 16,0 7 10-16,0 4 2 15,0 6-10-15,0 0-40 16,-1 7-22-16,-3 14-7 16,2 9 7-16,0 8 2 15,2 3 6-15,0 0-6 16,2 0 4-16,10-4-6 15,5-3 0-15,4-5 0 0,-1-5 0 16,4-12-10-16,1-4-61 16,15-11-84-16,-5-17-152 15,-6-5-486-15</inkml:trace>
  <inkml:trace contextRef="#ctx0" brushRef="#br0" timeOffset="67375.1865">22796 2296 989 0,'0'0'172'15,"0"0"-58"-15,0 0-38 0,0 0 12 16,0 0 30-16,0 81-22 16,9-44-28-16,0 0-30 15,0 0-17-15,1-2-14 16,-1-4-6-16,-3-4-1 15,0-6-14-15,-2-6-114 16,0-6-175-16,-4-8-285 0</inkml:trace>
  <inkml:trace contextRef="#ctx0" brushRef="#br0" timeOffset="67550.045">22653 2508 983 0,'0'0'132'0,"0"0"-75"16,0 0 6-16,101-24-5 15,-49 4-32-15,29-13-26 16,-9 5-63-16,-13 0-292 0</inkml:trace>
  <inkml:trace contextRef="#ctx0" brushRef="#br0" timeOffset="68253.5595">23239 2249 134 0,'0'0'678'0,"0"0"-432"0,0 0 43 16,0 0-19-16,0 0-74 16,0 0-20-16,0 0-33 15,-31-56-69-15,29 56-49 16,1 0-25-16,1 9-7 15,0 14-9-15,0 9 15 16,0 8 1-16,6 6 1 16,4 0-1-16,0-2-1 15,0-2 1-15,-3-5-1 16,0-10-5-16,-1-5-16 0,-3-10-17 16,0-6-3-16,-3-4 17 15,2-2 19-15,-2 0 6 16,0 0 12-16,0 0-2 15,0 0-1-15,0-3-7 16,0-4-1-16,0 3 1 16,0-2-1-16,0 4 0 15,0-2 0-15,0 1-1 16,0 3 0-16,0 0-1 16,0 0 0-16,0 0-12 15,0 0-4-15,0 0-23 16,0 0-23-16,0 0-9 15,0 0-8-15,0 0-25 0,0-1-82 16,-2-2-93-16,-1-3-271 16</inkml:trace>
  <inkml:trace contextRef="#ctx0" brushRef="#br0" timeOffset="68785.5951">23355 2255 365 0,'0'0'257'0,"0"0"-74"15,0 0 41-15,0 0-21 16,0 0-28-16,0 0-22 16,0 0-37-16,-35-51-37 15,30 49 10-15,-1 2-17 16,2 0-31-16,-4 0-15 16,-2 3-15-16,-6 11-5 15,-2 8 10-15,-4 3 2 16,0 6 19-16,2 3 3 15,2-1-17-15,6 2-8 16,3-1 3-16,6-3-6 0,3-2 1 16,0 0-7-16,3-4 4 15,11-4 2-15,3-2 3 16,3-4 4-16,4-3 0 16,2-6 9-16,3-2 0 15,2-4 12-15,2 0-4 16,2-3-5-16,0-8-7 15,0-2-9-15,-2 0-3 16,-4 0-12-16,-6 3 1 16,-7 3-1-16,-8 5-26 15,-16 2-91-15,-14 13-236 16,-18 1-654-16</inkml:trace>
  <inkml:trace contextRef="#ctx0" brushRef="#br0" timeOffset="69402.6934">20305 2230 750 0,'0'0'195'16,"0"0"-133"-16,0 0 12 15,0 143 69-15,5-21-11 16,13 21-12-16,2 4-22 16,4-8-9-16,-6-18-30 15,0-7-6-15,-3-5-14 16,-3-20-14-16,-3-23-19 15,-3-21 3-15,2-10-9 16,-1 1 0-16,-2-4-14 16,3-2-67-16,-6-25-70 15,2-5-138-15,-4-10-50 0</inkml:trace>
  <inkml:trace contextRef="#ctx0" brushRef="#br0" timeOffset="70256.0267">20307 2343 783 0,'0'0'114'15,"128"-43"-30"-15,-6 11 40 0,29-6-5 16,13 2-12-1,9 2 8-15,-5 2-18 16,13-1-20-16,6 1-13 16,-7 3-17-16,-5 2-9 0,-6 4-12 15,-13 3-5-15,-6 0-5 16,-8 3-4-16,-3-2-2 16,-12 3-1-16,-2 2 4 15,-10 0-12-15,-10 5 0 16,-11-2 7-16,-21 2-8 15,-14 1 9-15,-16 2-2 16,-4-1-6-16,1 1 7 16,0-3-6-16,0 1 16 15,-9 0 4-15,-7 2-3 16,-5 2-4-16,-7 2-5 0,1 2-1 16,-2 0-2-16,2 0-6 15,-1 0-1-15,4 9-6 16,1 12 5-16,2 11-1 15,3 13 2-15,0 23 1 16,4 25 11-16,-2 30-2 16,-5 9 0-16,-5 0 3 15,-8-10-4-15,-3-22-9 16,-2-10 0-16,-1-18-5 16,0-19 4-16,0-16 1 15,0-11 1-15,-6-1-1 16,-3-1 1-16,-7-1 1 0,-1-6 10 15,-6-4 7-15,-9-3 10 16,-12-1-5-16,-28-3-5 16,-44 5-12-16,-55 6-6 15,-38 3-1-15,-22 6 0 16,-8 2 1-16,4 2 1 16,-2-1 10-16,-5 3-11 15,10-3-1-15,14 2 7 16,17-2 5-16,26-3 28 15,24-3 0-15,23-7 4 16,34-3-18-16,29-4-6 16,20-6-5-16,12 2 3 15,-1-4-2-15,3 2-5 16,1-1-10-16,13-2 5 16,7 1-6-16,1-1 1 15,5 0-2-15,2 0 1 0,0 0 0 16,2 0 0-16,0 0-1 15,0 2-17-15,-1-2-47 16,-7 6-77-16,1-2-156 16,-3-3-415-16</inkml:trace>
  <inkml:trace contextRef="#ctx0" brushRef="#br0" timeOffset="92403.8921">10699 6169 912 0,'0'0'301'16,"0"0"-117"-16,0 0-66 16,0 0-40-16,0 0-33 15,0 0 56-15,45 77-21 16,-19-48-14-16,0 0-4 16,1 3-17-16,0-1-4 15,-4 1-15-15,0 1-4 16,-2 1-11-16,-3-4-10 15,-4 0 0-15,-3-5-1 16,-3-5-18-16,-4-6-75 16,-3-4-73-16,-1-10-103 15,-1 0-113-15,-9-5-627 0</inkml:trace>
  <inkml:trace contextRef="#ctx0" brushRef="#br0" timeOffset="92603.7304">10707 6479 823 0,'0'0'257'0,"0"0"-154"16,0 0-15-16,0 0-14 15,0 0-2-15,92-88-48 0,-60 64-24 16,10-7-37-1,-7 4-176-15,-7 3-292 0</inkml:trace>
  <inkml:trace contextRef="#ctx0" brushRef="#br0" timeOffset="92958.6677">11069 5992 998 0,'0'0'372'0,"0"0"-122"16,0 0-97-16,0 0-33 15,0 0-31-15,0 0 14 16,0 0 6-16,21 97-35 16,-4-65-25-16,0 4-5 15,0-2-10-15,2-3-12 16,1-1-7-16,-4-4-6 16,2-2-9-16,3-5 0 15,4 7-35-15,-4-7-147 16,-7-3-424-16</inkml:trace>
  <inkml:trace contextRef="#ctx0" brushRef="#br0" timeOffset="96268.8801">7557 5758 15 0,'0'0'359'0,"0"0"-270"16,0 0-69-16,0 0-12 0,0 0 10 16,0 0 47-16,67 14 10 15,-45-11-18-15,7 1-2 16,0 1-9-16,6-1 0 16,5-1-7-16,2-2-7 15,4 1-3-15,3 0-9 16,5 1-3-16,2 3-5 15,0 2-2-15,8 2-9 16,-3 2 5-16,0-2 3 16,0 2-8-16,-3-2-1 15,-3-3 13-15,-2 0-3 16,-4 0 5-16,3-1-4 0,-2-2-3 16,3 1 2-16,2 0 4 15,0-2 1-15,0 0-7 16,6 0 5-16,-6-3-5 15,0 0-7-15,-5 0 9 16,0 0-9-16,-3 0 1 16,2 0 9-16,-2-5-1 15,2-2-2-15,-3-3 0 16,2 1 5-16,2 1 5 16,-3-1-10-16,1 0 1 15,-3-1-6-15,-5 2 7 16,1-1 0-16,-5-1-3 15,-3 0 4-15,-3 1 2 0,3-3 7 16,-2-1 2-16,-1 0 7 16,-2 0-2-16,1-2-1 15,-2 1-7-15,-1-3-4 16,-1 2 4-16,-2 0 2 16,-1-1-3-16,1-1-4 15,-1 2-6-15,-2-2-8 16,0 1 13-16,-1 1-1 15,1-1-2-15,0 1 10 16,-2-3-8-16,-1 2 10 16,-1 0-3-16,-2-2 6 15,-3 1-1-15,-1-2 1 16,-2-1 3-16,-4-2 7 0,-1-4-6 16,0-2-7-16,-1-2 2 15,-1-2-4-15,-1 1-4 16,0-3-1-16,0-1 0 15,0 1-2-15,0-2-2 16,-4-3 4-16,-7 0 0 16,-4-1-6-16,-3-4 1 15,-6 1 0-15,-2 0-2 16,-4 0-7-16,0 4 13 16,-3 2 2-16,2 3-4 15,-3 0-3-15,1 3 0 16,0 2-2-16,-4 2 5 15,2 1-5-15,0-1 2 0,-3 4-3 16,-2 1 3-16,-1 2-2 16,0 0-1-16,-5-1-4 15,-2 4 4-15,-4 2-5 16,-3-1 2-16,0 4 3 16,-1 2 0-16,1 3 1 15,0 0-5-15,1 3-1 16,-1 0 5-16,1 1-4 15,-2 3 0-15,0 0-1 16,-3 0 0-16,-1 0-1 16,-3 0 0-16,0 0 0 15,-1 8 0-15,0 1-1 16,-4 0 1-16,-7 7 1 16,-19 5-1-16,7 1 0 0,9-1 0 15,8-2 0-15,13-2 0 16,-3 3-1-16,-8 4 1 15,3 1 2-15,3-2-1 16,0 1 0-16,6-1-1 16,1-1-1-16,4-1 1 15,2 1-1-15,6-2 1 16,1 4-1-16,1-4 0 16,0 5 0-16,5-3 1 15,0 3-1-15,2-1 0 16,1 3-1-16,2 0 2 15,1 1 0-15,0-1-1 16,5 2 0-16,-1 2 0 0,2-2 0 16,3 3 1-1,2-1-2-15,6 1 2 0,1 0-2 16,6 0 1-16,3 1-1 16,3 3-5-16,0 0 6 15,4 3-1-15,9-1 2 16,1 0-1-16,3 2 0 15,1-4 0-15,2 1 1 16,2-4-1-16,3 3 1 16,0-3-1-16,0 0 1 15,4-2-7-15,-1-2 7 16,3-2 0-16,2-3-1 16,0-3-1-16,3-3 1 0,0-2 0 15,1-5 0-15,3-4 1 16,-1-3 0-16,0-4 0 15,2 0 1-15,0 0 1 16,-1-4 8-16,3-6 2 16,-5 1-3-16,5-4-1 15,-4 4-2-15,-4-2-4 16,0 5-1-16,-5-1 0 16,-4 3 0-16,-5 1 0 15,-4 2-1-15,-4 1 0 16,-2 0 0-16,-4 0 0 15,-1 0-1-15,0 0-22 16,-2 0-48-16,2 0-59 16,6 1-51-16,2 8-138 0,-8-1-273 0</inkml:trace>
  <inkml:trace contextRef="#ctx0" brushRef="#br0" timeOffset="100793.7706">17164 12939 905 0,'0'0'154'16,"0"0"-108"-16,0 0-27 16,0 0 37-16,0 0 41 0,0 0-21 15,0 0-1-15,0 0-23 16,0 0-5-16,0 0 5 16,0 0 9-16,0 0-8 15,0 0-2-15,0 0-12 16,0 0-12-16,0 0-8 15,0 0-2-15,1-5-1 16,10-2-1-16,5-2-5 16,1-1 6-16,5-2-3 15,2-1-4-15,-1 2-7 16,0 0 6-16,0 2-7 16,-4 1 1-16,-4 2-1 15,-2 2 0-15,-6 0 0 16,0 4 0-16,-4-2 0 0,0 2 0 15,-3 0 0-15,1 0 0 16,-1 0 5-16,0 0-6 16,0-1-1-16,0 1-42 15,0 0-32-15,2 0-66 16,0 0-146-16,-2 0-199 0</inkml:trace>
  <inkml:trace contextRef="#ctx0" brushRef="#br0" timeOffset="102227.9684">17517 12518 796 0,'0'0'156'0,"0"0"-107"16,0 0-31-16,0 0 41 0,0 0 13 16,0 0-8-16,0 0 8 15,-2-4-14-15,2 4-16 16,4 1 34-16,12 12 40 15,8 6 4-15,6 13-5 16,4 6 4-16,2 8-43 16,2 3-18-16,-1 1-5 15,-3-4-17-15,-2-2-14 16,-2-5-9-16,-1-5-7 16,-5-6-6-16,-5-6 1 15,-1-4-1-15,-4-7-56 16,-8-1-104-16,-6-8-77 15,0-2-290-15,-2 0-469 0</inkml:trace>
  <inkml:trace contextRef="#ctx0" brushRef="#br0" timeOffset="105918.0956">15365 13528 560 0,'0'0'183'0,"0"0"-142"16,0 0-41-16,0 0 23 15,0 0 49-15,0 0 2 16,0 0-22-16,-45 0-5 15,35 0-3-15,-6 0-4 0,-1 0 5 16,-4 0-6-16,-3 0 5 16,-2 0-7-16,-4 6 0 15,0-1-19-15,-3 1 0 16,-1 0 17-16,2 1-1 16,1-1 0-16,1-2-9 15,0 3-9-15,2-2-8 16,0-1 4-16,1 0 5 15,1 0 12-15,-1-4-4 16,1 1 0-16,-1-1 0 16,0 0-12-16,0 2-3 15,-1-2 0-15,0 1-4 0,-4-1-4 16,1 0 8-16,-2 0 4 16,-1 0 1-16,-2 0-8 15,2 0 3-15,-1 0-4 16,4 0-4-16,2-1 5 15,3-1 3-15,2-1-2 16,0 1-7-16,2-1 6 16,-1 2-6-16,-1 0 5 15,1 1 0-15,-3 0-4 16,1 0 4-16,-1 0-4 16,-2 0 5-16,0 0-6 15,-2 0 7-15,-1 0-7 16,-1 1 12-16,-1 2-12 15,-2 0 6-15,-1 0-6 16,-3 1 1-16,2 2-1 0,-3 0 10 16,4 0-2-16,3 2 4 15,5-2-2-15,3-1-4 16,3 1-7-16,2-3 2 16,0 2 4-16,1 0-5 15,-1-1 0-15,-2 1 5 16,0 0-5-16,-1 0 0 15,-1 0 6-15,0 2-7 16,3-2 2-16,1 2-1 16,1 1 0-16,-1 1 0 15,-2 1 0-15,1 0-1 0,1 0 1 16,-1-1 0 0,4 0-1-16,2 1 1 0,-2-2-1 15,4 1 0 1,-2-1 0-16,3 1 1 0,0 1-1 15,-1 0 0-15,1 1 0 16,3 0 0-16,0 3 0 16,1 0 0-16,2 3-2 15,2 2 1-15,-2-1 1 16,3 3-1-16,2-1 0 16,-1 1 0-16,1 0 1 15,1 0-5-15,0 2 4 0,0-3 1 16,0 4 0-16,0-4 1 15,0 0 0-15,0 2-1 16,0-2-1 0,6-1 1-16,2 2-2 15,3-2 1-15,1 3-6 0,4-1 5 16,2 2 2-16,3 0 0 16,4 2-1-16,2-1 0 15,3 0 0-15,1 0 0 16,1-3 0-16,-1 0 0 15,0-1 0-15,0-3-1 16,2 0 1-16,2-1 1 16,-1-4-1-16,5 0 1 15,0-2 0-15,1 0 0 16,1-1 1-16,1-2-1 0,2 1 1 16,-1-3 0-1,2-1 1-15,-1 0-1 0,1-3 1 16,1-1-2-16,-1 0 2 15,4 0-1-15,3-3 0 16,2-4-1-16,6 0 1 16,1 1 0-16,1 0-1 15,3 1 1-15,-7-1 6 16,0 0-7-16,-4 1 1 16,-2 0-1-16,-1 1 1 15,0 1 0-15,1 2-1 16,0 1 0-16,-1 0 1 15,-2 0-1-15,3 0 1 16,-6 4 0-16,0-2-1 16,-4 0 1-16,-1 0-1 0,-4-1 0 15,-4-1 0-15,-4 0 0 16,1 0 0-16,-1 0-1 16,0 2 1-16,1 0-1 15,1-1 1-15,1 1 0 16,1 1 0-16,1-2 0 15,-3 2 0-15,-1-2 0 16,-1 3 1-16,-3-4-1 16,-1 4 1-16,-2-3-1 15,1 0 0-15,0 1 0 16,-2-1-1-16,1-1 1 16,-1 0 1-16,2 0 0 15,1 0 0-15,2 0-1 16,3-3 0-16,-1-1 1 15,3-2 0-15,-2 2-1 0,1-2 1 16,-4 0 0-16,2 0-1 16,-4-1 1-16,0-1 0 15,-1-1-1-15,-2-2 1 16,1 1 0-16,1-4 1 16,1-1 0-16,0 0-1 15,2 0-1-15,0-1 1 16,-1 0-1-16,-1 2 0 15,5-1 0-15,0 1 0 16,-2-4 0-16,2 1 1 0,-2 0-1 16,0 0 1-16,-1-2 7 15,-3 0-8-15,-3-3 0 16,0 1 11-16,-4 1-5 16,-3-2-5-16,-3 2-1 15,-3-1 8-15,-3-1-7 16,1 2 1-16,-5-1 5 15,-1-1-7-15,0 1 6 16,0-1 0-16,0 2 0 16,0 1 4-16,0-1-3 15,-3 1-5-15,-3 0 9 16,-4 0 1-16,0-1 3 16,-1 1 1-16,-4-1 3 0,0-1 5 15,-3 1-2 1,-2 1-10-16,-3-2 1 0,-2 2 2 15,-4-1-8-15,1 0 3 16,-2 1 1-16,1-1-4 16,-1 1 8-16,0 2-6 15,0 0-8-15,-1 1 7 16,1 2-7-16,2 3-1 16,-1 0 11-16,1 3 5 15,0-2-9-15,-4 3-5 16,0-1 4-16,0 4-5 15,-1-3 1-15,0 1 8 16,1 2-9-16,0-1 1 16,2 0-2-16,4 1 8 15,-1 1-8-15,1 2 1 0,2 0-1 16,-2 0 2-16,0 1-2 16,-2 0 0-16,-2-2 6 15,0 2-6-15,0 0 1 16,2 0-1-16,1 0 1 15,2 0 1-15,2 0-1 16,-1 0-1-16,2 0 1 16,0 0 1-16,1 2-1 15,-1 1-1-15,1 0 1 16,3 1 0-16,-3 1-1 16,0 0 0-16,2-1 0 15,-2 2 0-15,-2-2 0 16,2 0 0-16,2 1 1 15,-2-2 0-15,2 0-1 16,2-3 1-16,0 2 6 0,1-2-6 16,4 0-1-16,-1 0 2 15,3 0-1-15,0 0 0 16,2 0 1-16,2 0-2 16,0 0 0-16,1 0 1 15,1 0-1-15,1 0 1 16,2 0-1-16,-2 0 0 15,1 0 0-15,1 0 0 16,-2 0 0-16,-1 0-1 16,2 0-18-16,0 0-30 15,2 0-59-15,-1 0-124 0,1 0-164 16,-3 0-516-16</inkml:trace>
  <inkml:trace contextRef="#ctx0" brushRef="#br0" timeOffset="108290.9104">19614 6259 980 0,'0'0'197'16,"0"0"-52"-16,0 0 0 15,0 0-22-15,0 0-13 16,0 0-42-16,30-42-18 0,6 8-18 15,8-6-16 1,6 0-3-16,4-3-11 0,-4 5-2 16,-2 3-23-16,-6 7-72 15,-9 5-151-15,-9 11-138 16,-15 5-372-16</inkml:trace>
  <inkml:trace contextRef="#ctx0" brushRef="#br0" timeOffset="108478.9166">19627 6403 948 0,'0'0'156'0,"0"0"-111"15,0 0 9 1,0 0 57-16,0 0 13 16,0 0-21-16,117-19-52 0,-63-18-32 15,4-8-19 1,2-8-32-16,3-25-125 0,-14 14-191 15,-16 3-650-15</inkml:trace>
  <inkml:trace contextRef="#ctx0" brushRef="#br0" timeOffset="108722.1488">19958 5733 95 0,'0'0'1123'16,"0"0"-997"-16,0 0-97 15,0 0 3-15,0 0 45 16,113-36 2-16,-61 21 2 16,7 4-21-16,-3 3-10 15,-4 8-2-15,-5 0-10 16,-9 16-6-16,-8 15-4 16,-12 13 11-16,-12 25-9 15,-6 28-13-15,-37 36-8 16,-30 12-9-16,4-30-149 15,-7-25-556-15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13:31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 12329 367 0,'0'0'66'0,"0"0"-26"0,0 0 28 15,0 0-14-15,0 0-1 16,0 0-17-16,3 0-19 16,16 0 48-16,11 0 2 15,7 0-2-15,7 0 3 16,5 0-5-16,4 0-2 15,2 0-9-15,2 0 15 16,7-3-2-16,5-1-7 16,3-1-16-16,14 3-13 15,20 0 9-15,18 2 2 0,10 4-6 16,3 11-2 0,-7 0-9-16,-9-1-13 0,-5-4-1 15,-8-5 4-15,-6-1-1 16,-2-1 8-16,-4-3 5 15,-2 0-3-15,0 0 2 16,-3 0 1-16,2 0-9 16,-1 0 5-16,9-3 1 15,-3 1-3-15,1 0-2 16,-3-1-1-16,-7 2 2 16,-2 0-2-16,-7-2 3 15,-9 1 1-15,-12 2-6 16,-12-2 2-16,0 1 1 0,5-1 2 15,11-1-5 1,7-2-13-16,-3-2 15 0,3 0-5 16,0-3 4-16,0 1 4 15,3-1 2-15,-1 2-14 16,1-1 5-16,-3 2 7 16,-1 1 6-16,1 2-1 15,12-1 1-15,12 0-1 16,-7 1-5-16,-9 0 6 15,-12-2-9-15,-14-2 2 16,8-1-3-16,2-2 2 16,-2-2-3-16,1 3 2 15,-4-2-1-15,1 3-3 16,-1 1-6-16,0 4-5 16,-2 1 5-16,-2 3-5 15,0 0 9-15,0 0-2 0,-2 0-1 16,-3 0 2-16,1 0-3 15,-7 0 3-15,-1 0 3 16,-3 0 7-16,-2 2-2 16,-2-1-10-16,-3 2 12 15,-1-1-8-15,0 4-1 16,-3 0 5-16,0 0 3 16,-1 4-11-16,0-2 7 15,-1 1-13-15,-2-1 10 16,-1 1 1-16,2-1-1 15,-2 0 1-15,-2-1-1 0,-1 0-1 16,-1-1 4-16,-3-1-1 16,-2-2-1-16,-5 0-5 15,1 0 1-15,-5-2-7 16,-2-1-1-16,-2 2 1 16,0-1-1-16,0 3-39 15,-3 6-64-15,-48 22-94 16,2-1-326-16,-14 0-898 0</inkml:trace>
  <inkml:trace contextRef="#ctx0" brushRef="#br0" timeOffset="1704.8183">2141 14787 59 0,'0'0'282'0,"0"0"-197"16,0 0-52-16,0 0-11 15,0 0 21-15,0 0 58 16,-30-14-9-16,28 12-21 16,1 2-9-16,1 0-14 15,0 0-21-15,0 0-26 16,0 0-1-16,3 0-11 15,13 0 11-15,5 0 14 0,11 2 18 16,6 1 14 0,7-1-1-16,4 0 0 0,5-2-5 15,3 3 11 1,4 1-19-16,5 2 7 0,5-2 9 16,1 4-24-16,2 1 11 15,4 1 14-15,1-1-20 16,9 1-1-16,16 2-5 15,20 3 15-15,7 1-16 16,-8-2 10-16,-13-1-2 16,-7-1-5-16,-6-1-10 15,1-2-8-15,2-2 8 16,-4-1-1-16,0-3 2 16,3-3 2-16,3 0-4 15,8 0-2-15,-1 0 4 0,6 0-1 16,-7-3-4-16,-3-5 7 15,-1-1-9-15,-1-2 5 16,-2 4 10-16,-1 2-11 16,-1 0-4-16,1 3-2 15,3-1 11-15,-2-1-5 16,1-1-7-16,-4-3 11 16,-4 1 1-16,-3-2-1 15,-6 3 7-15,0-1-9 16,-10 0 3-16,-17 2-2 15,-10 1-4-15,-4-1 6 16,9 1 1-16,6-1 10 16,11-2-5-16,-1-1 0 15,1-1 4-15,0-2 1 16,4-3 1-16,0-1-8 16,-1 4 0-16,-4-3 2 0,-4 4-11 15,-2 2-2-15,4 2 3 16,-3 4 6-16,2 0-1 15,-2 2-3-15,0 0-7 16,-1 0-1-16,-5 0 3 16,-3 0 6-16,-7-2 4 15,-5 1-2-15,-6 1-6 16,-7 0-5-16,-3 0 10 16,-3 0-11-16,-3 0 6 0,-2 0 2 15,0 0 0 1,-5 0-7-16,2 0 1 0,-5 0 1 15,1 0-9-15,-4 0 1 16,-1 0 4-16,-4 1-6 16,0 4-1-16,-3 3-39 15,0 12-76-15,-30 38-110 16,-6-1-350-16,-13 5-950 0</inkml:trace>
  <inkml:trace contextRef="#ctx0" brushRef="#br0" timeOffset="10714.9208">13811 15986 540 0,'0'0'143'0,"0"0"-81"0,0 0 0 16,0 0 83-16,0 0-27 16,-57-3-28-16,41 3-18 15,-3 3-5-15,0 6-3 16,-1 2 2-16,-3 3 3 16,2 4-7-16,-4 3 4 15,0 7-17-15,-1 1-4 16,1 3-1-16,-2 2-4 15,4 4-1-15,1 2-14 16,3 2 0-16,2 2-5 16,4 2-5-16,6 4-5 15,1 1 4-15,4 1-3 0,2 1 4 16,0 3 1-16,0 0-1 16,6 0 5-16,5 1-4 15,0-1 3-15,2 2 0 16,0 2 0-16,3-5-1 15,4 1 4-15,-1 1-7 16,8-1 0-16,4 0-6 16,7-2 1-16,2-1-4 15,5-3-5-15,0-5 5 16,5-4 3-16,-2-3 0 16,4-9-8-16,-3 0 8 15,3-7-1-15,-2-3-7 16,0-2 0-16,0-7 5 0,-3 0-4 15,-3-10-1-15,2 0 7 16,-6 0-7-16,0 0 10 16,-1-10-2-16,-3-4 1 15,-3-5-1-15,-2-3 1 16,-3-5-1-16,-1-5 1 16,-4 2-8-16,-3-1-1 15,-2 1 5-15,-6 0-5 16,-1 0-1-16,-1-3 1 15,-2-3 7-15,-2-1-7 16,-3-2 0-16,1-1 0 16,0-3 5-16,-2 1-5 15,-1-1 1-15,-1-1 8 0,0 1-4 16,0-3 7-16,-11-3-11 16,-3-3-1-16,-4-2 6 15,-3-6 2-15,-4-1-8 16,-2 1 0-16,-3 2-1 15,2 4-1-15,-2 5 0 16,2 4 1-16,-2 2 0 16,0 2 1-16,-1-1 0 15,-1 0 0-15,-2-3-1 16,1-2 1-16,-1 2 7 16,1-2-7-16,2 4-1 15,1 2 0-15,2 2 0 0,-2 3 0 16,0 4 0-16,0 2 2 15,0 2-2-15,2 3 1 16,1 6 0-16,0 5 11 16,3 3 1-16,1 5-7 15,0 3-5-15,-2 3 5 16,-2 0 2-16,-1 2-7 16,-1 7-1-16,0 3 0 15,-3 4 0-15,1 1 0 16,0 3 0-16,-2 2 0 15,1 5 1-15,1 0-1 16,0 3 1-16,2-1-1 16,2 1 1-16,5-3-1 15,4 1 0-15,4-1 0 16,3 0-6-16,11 19-62 16,0-6-132-16,0 1-322 0</inkml:trace>
  <inkml:trace contextRef="#ctx0" brushRef="#br0" timeOffset="12507.0311">11110 11117 575 0,'0'0'144'0,"0"0"-2"0,0 0-38 16,0 0 8-16,-83 22-12 15,63-8-20-15,-4 1-5 16,4 6-15-16,-1 1-5 15,-1 5-4-15,0 3-9 16,2 2-10-16,1 3-10 16,2 3 1-16,1 6-4 15,6 4-5-15,1 7-2 16,6 14 3-16,3-3-7 16,0 4 7-16,9 9 8 15,3-16 5-15,6 7-3 16,3-2 4-16,-2-9-1 15,9 3 1-15,0-1-13 0,5-7 2 16,3 1-9 0,3-5 8-16,4-5 11 0,1-5-12 15,0-4 3-15,-1-8 8 16,3-5-4-16,-1-9 0 16,3-6 2-16,0-5 3 15,1-3 0-15,2-3 9 16,-4-11-3-16,1-6-10 15,-1-2-2-15,-1-4-6 16,-6-3-1-16,-1-3-3 16,-6-4 1-16,-3-3 3 15,-7 0-5-15,-3-3 1 16,-8-3 7-16,-6-3-4 16,-4-3-5-16,-2-4-1 15,-5-3-2-15,-12-3-5 16,-7-2-1-16,-5-3 7 0,-4 1-8 15,-3-3 1-15,-2 0 1 16,-2 1-1-16,0 2 0 16,1 2 0-16,-1 6 5 15,1 5 0-15,0 3-5 16,-1 7-1-16,3 4-1 16,-3 4 0-16,5 5 1 15,0 5-2-15,2 8 1 16,6 6 0-16,1 2-5 15,4 6 5-15,3 2-11 16,2 0 12-16,3 2 0 16,3 6 0-16,-1 2 1 15,5-2-1-15,1 3 0 0,3-3-1 16,-1 1 0-16,3 1-9 16,1-3-23-16,0 2-36 15,0-2-52-15,0 1-53 16,0-5-45-16,5-1-129 15,-1-1-389-15</inkml:trace>
  <inkml:trace contextRef="#ctx0" brushRef="#br0" timeOffset="13934.9935">12983 10875 393 0,'0'0'79'16,"0"0"-38"-16,-83 119 27 15,45-37 51-15,1 24-36 16,7 13-8-16,11 5 3 0,13-3 13 16,6-13 1-16,14-2 13 15,19-3 5-15,10-6-22 16,13-2 7-16,-1-18-24 15,24 0-1-15,14-14-16 16,6-13 7-16,19-3-26 16,-6-25 31-16,3-16-19 15,9-6 3-15,1-21 4 16,1-16-6-16,-7-6 11 16,-14-15-2-16,-25 5-5 15,-7-17-13-15,-21-6-1 16,-19-4 9-16,-11-18-2 0,-22 1-12 15,-12-8 2-15,-28-7-10 16,-17-2-7-16,-14 3-6 16,-4 7 0-16,-5 8-6 15,11 18 3-15,8 19 1 16,-9 5-4-16,-14 9 3 16,-11 6-7-16,-16 8-2 15,13 22-1-15,7 9-5 16,-3 20 5-16,1 17 0 15,12 1 0-15,15 2-15 16,19-3-25-16,4 14-29 16,1 22-65-16,5 22-97 15,8-6-148-15,15-17-495 0</inkml:trace>
  <inkml:trace contextRef="#ctx0" brushRef="#br0" timeOffset="14647.459">12385 13341 354 0,'0'0'69'16,"-54"136"-17"-16,31-9 68 0,9 28 31 15,14 7-8 1,13-9-3-16,28-23-10 0,20-14-1 16,25-16 16-16,26-18-20 15,16-21-33-15,18-20-28 16,14-25-55-16,1-16-3 16,3-16 39-16,-7-23 15 15,-9-14-2-15,-11-12-8 16,-18-10-4-16,-22-10-3 15,-24-7 0-15,-31-7 9 0,-25-6 1 16,-17-6-6 0,-34-8-10-16,-30-9-5 0,-27-11-1 15,-24-6-13-15,-13 1-3 16,-4 14-2-16,11 27-11 16,12 34-2-16,9 33 7 15,6 31-1-15,-1 17-4 16,-3 47-2-16,-7 45-15 15,-7 55-53-15,24-17-157 16,7 4-348-16</inkml:trace>
  <inkml:trace contextRef="#ctx0" brushRef="#br0" timeOffset="17216.2924">15374 17241 514 0,'0'0'245'0,"0"0"-67"15,0 0-58-15,0 0 19 16,0 0-13-16,0 0-32 16,-21 14-33-16,31-8 14 15,9 2 32-15,6 1-27 0,8 0-13 16,6-5-3-16,7-1-8 16,4 0-2-16,4-3-6 15,3 0-23-15,-5 0-1 16,-3 0-11-16,-7-3-7 15,-6 0-5-15,-3 3 0 16,-5 0-1-16,-6 0 0 16,-5 0-14-16,-4 0-42 15,-8 0-38-15,-1 2-40 16,-4 2-17-16,-1 10-30 16,-13-1-53-16,-5 3-132 0</inkml:trace>
  <inkml:trace contextRef="#ctx0" brushRef="#br0" timeOffset="17455.8029">15608 17617 598 0,'0'0'274'16,"0"0"-171"-16,0 0-67 15,0 0 78-15,0 0 31 16,97-19 41-16,-51 2-56 15,5-3-52-15,3-2-35 16,-1-2-22-16,-2 4-15 16,-2 1-5-16,-2 4-1 0,-6 3-56 15,-3 1-84 1,-5 1-96-16,-10 5-68 0,-11-2-232 16</inkml:trace>
  <inkml:trace contextRef="#ctx0" brushRef="#br0" timeOffset="17803.1988">15901 17079 1290 0,'0'0'225'16,"0"0"-189"-16,0 0-34 15,0 0 10-15,0 0 49 0,111 24 0 16,-62-14-20-16,3 3-24 16,6 3-5-16,-3-1-5 15,-2 1-5-15,-8 1-1 16,-5-2 7-16,-10-1-8 16,-10 2 1-16,-6-2-1 15,-8 5 9-15,-6-4 13 16,0 6 0-16,-13 3-8 15,-11 3-14-15,-11 4-1 16,-6 6-58-16,-7 4-69 16,-25 37-121-16,12-8-107 15,5 3-537-15</inkml:trace>
  <inkml:trace contextRef="#ctx0" brushRef="#br0" timeOffset="22440.9009">18640 15637 424 0,'0'0'57'0,"0"0"-50"16,0 0-7-16,0 0 30 16,0 0-7-16,0 0-14 15,-35 3-9-15,29-1-42 16,0 4-169-16</inkml:trace>
  <inkml:trace contextRef="#ctx0" brushRef="#br0" timeOffset="26204.1418">17394 10601 684 0,'0'0'114'16,"0"0"-81"-16,0 0-15 16,0 0 15-16,0 0 39 15,0 0-3-15,0 0-18 16,16-16-16-16,0 13 2 15,5 1 21-15,9 1-17 0,5 1 11 16,8 0-16-16,3 0 3 16,5 0-15-16,4 0 5 15,3 0 1-15,0 3 1 16,-1 0-10-16,0 4-6 16,-2-3-5-16,0 2 12 15,-3 1-2-15,-1-1 1 16,0 3 3-16,-2-2-3 15,-1 0-5-15,1-2 3 16,-4 0-6-16,4-4-1 16,-3 1 14-16,2-2-7 15,-1 0 4-15,-2 0-8 16,1 0 1-16,-2-3-2 0,2-5 0 16,-3 3-4-1,2 1 6-15,1 1-10 0,-2 1-5 16,0 2 21-16,-2 0-12 15,1 0 2-15,-3 0-1 16,1 0 0-16,-1 0 6 16,0 0-1-16,1-2 3 15,0-3 6-15,1 3-8 16,3-4-5-16,-2 1 13 16,0-4-13-16,3 1 1 15,-2-1 1-15,5 1 0 16,2-2-3-16,0-1 2 15,1 2 2-15,1-1-4 16,-2 0-9-16,1 2 5 16,0 1-5-16,0 0-1 0,0 0 6 15,0 1-1-15,0 0-3 16,-1 1-2-16,2-1 11 16,2 0-4-16,0-1-2 15,4 0 8-15,2 1-5 16,1-5 6-16,3 0 1 15,-3-1-7-15,1-1-7 16,-3-1 9-16,-1 0 4 16,-2 3-7-16,-2 1 6 15,-1 4-13-15,-2-1 10 16,-3 2-10-16,-3 1 11 16,-1 3-2-16,-3 1-9 0,1 0 1 15,-2 0-1 1,-1 1 8-16,3 6-8 0,-3 0 1 15,2-1 5-15,0 0 2 16,0-3-8-16,-3 2 1 16,2-1-1-16,-3 1 13 15,-4-5 0-15,0 3-13 16,-2-1 7-16,-7-2-1 16,2 2 8-16,-4-1 6 15,-3 0 10-15,-2 1-13 16,-6-1-6-16,-2-1 8 15,-5 0 4-15,-2 2 5 16,-2-2-9-16,-1 1-8 0,0-1-10 16,0 2-2-1,0 5-6-15,-3 3-62 0,-44 24-51 16,2-1-202 0,-15 1-839-16</inkml:trace>
  <inkml:trace contextRef="#ctx0" brushRef="#br0" timeOffset="29439.2607">14531 11433 620 0,'0'0'95'0,"0"0"-46"16,0 0 42-16,43-72 29 15,-17 52-15-15,5 4-12 16,6 5-16-16,2 4 1 15,0 7-4-15,1 0-6 16,-4 7-7-16,-3 14 3 16,-5 8-16-16,-7 7 6 15,-6 12-12-15,-9 18-12 16,-6-1-3-16,0 3-6 16,-11 3 4-16,-5-12-5 15,0 5 4-15,1-2-7 0,6-6-1 16,6-3-1-16,3-1-5 15,1-6-8-15,15-5 5 16,3-3-7-16,6-6 0 16,0-9 8-16,3-5-8 15,1-7 1-15,-3-6-1 16,-1-5 0-16,-1 0 6 16,-5-16 12-16,-5-5-6 15,-8-4-5-15,-5-2-6 16,-1-2 7-16,-1 6-7 15,-12 3 0-15,3 7 0 16,0 7-1-16,2 6-3 16,2 0 3-16,2 22 16 15,-2 12-15-15,3 13 10 0,3 12 9 16,0 18 7-16,9 24 10 16,9 18-5-16,4 9-14 15,2-2 4-15,-3-10-9 16,0-9 0-16,-2 1 1 15,-2 1-4-15,-4-2 0 16,-4-6-4-16,-2 1 0 16,-4-6-4-16,0-6 8 15,2-4-3-15,-2-17 2 16,0-13 3-16,-2-14-4 16,2-3-7-16,-3 6 6 15,0 5-6-15,0 4 0 16,0-3 0-16,-1-4 5 15,-8-6-4-15,-6-4-1 16,-3-3 0-16,-6-5 11 0,-4-6-1 16,-7-5-11-16,-5-3 1 15,-2-8-1-15,-1-2 1 16,1-3 0-16,7-2 0 16,8 0 6-16,6 0 7 15,9 0-5-15,3 0-1 16,3 0-7-16,2 0-1 15,0 0 0-15,2 0-7 16,0 0-4-16,-1 3-27 16,0 3-35-16,2 0-57 15,-6 8-91-15,0-4-346 16,0-3-326-16</inkml:trace>
  <inkml:trace contextRef="#ctx0" brushRef="#br0" timeOffset="37879.2373">17743 12076 16 0,'0'0'16'0,"0"0"-16"15,0 0-16-15</inkml:trace>
  <inkml:trace contextRef="#ctx0" brushRef="#br0" timeOffset="38820.1438">18847 12772 33 0,'108'0'83'0,"-9"0"-44"16,2-1-21-16,4-7-9 15,-5 0-9-15,-26 4-8 16,-17 1-27-16</inkml:trace>
  <inkml:trace contextRef="#ctx0" brushRef="#br0" timeOffset="55199.6855">9755 4018 848 0,'0'0'146'15,"0"0"33"-15,0 0 41 16,0 0 7-16,0 0-43 16,0 0-69-16,-18-14-65 15,18 35-37-15,0 13 2 0,3 7 24 16,8 8 13-16,-1 2-27 15,4 1-9-15,2-8-15 16,2-1 1-16,1-7-2 16,2-3-35-16,-2-7-63 15,-2-10-122-15,-3-16-167 16,-4-8-129-16,-7-13-292 0</inkml:trace>
  <inkml:trace contextRef="#ctx0" brushRef="#br0" timeOffset="55383.6143">9813 4050 804 0,'0'0'204'0,"0"0"30"16,0 0 1-16,0 0-105 0,0 0-69 15,0 0-42-15,0 0-2 16,18 55 24-16,6-17-16 16,0 8-12-16,4 3-12 15,-2-1-1-15,-5 5-76 16,-6 16-156-16,-6-13-159 15,-9-9-442-15</inkml:trace>
  <inkml:trace contextRef="#ctx0" brushRef="#br0" timeOffset="55729.0495">9354 4732 1136 0,'0'0'113'0,"0"0"-77"15,0 0 32-15,130 0 45 0,-41-12 24 16,-2-6-48-16,-9 1-25 16,-11 0-25-16,-15 3-21 15,4-2-11-15,2-4-7 16,-7-2-22-16,-9-2-73 16,-11-6-65-16,-13-3-39 15,-9-6 40-15,-9-3-2 16,0-3 46-16,-12 1 63 15,-1 4 52-15,1 5 84 16,2 9 60-16,4 12 41 0,4 6 1 16,2 8-49-1,0 2-81-15,8 23-31 16,11 12 29-16,9 25 3 0,8 28-29 16,1 26-28-16,-5-16-38 15,-19-16-445-15</inkml:trace>
  <inkml:trace contextRef="#ctx0" brushRef="#br0" timeOffset="60554.0918">5200 5975 160 0,'0'0'204'0,"0"0"-38"15,0 0 11-15,0 0 30 16,0 0-34-16,0 0 12 15,-20-33 14-15,19 33-23 16,1 0-21-16,-1 0-28 16,1 0-45-16,0 2-43 15,0 15-30-15,0 9-8 16,1 11 33-16,7 9-12 16,0 5-4-16,-2 2-8 15,0-5-8-15,-1-4-1 16,1-3 0-16,1-10 1 15,-2-2-2-15,-1-7-20 0,1-3-74 16,-4-5-55-16,0-4-99 16,-1-3-99-16,0-4-53 15,-7-3-465-15</inkml:trace>
  <inkml:trace contextRef="#ctx0" brushRef="#br0" timeOffset="60787.2361">5127 6694 655 0,'0'0'147'0,"0"0"-10"0,0 0-41 16,0 0 5-16,0 0 41 15,0 0-29-15,0 0-23 16,98 0-23-16,-68-6-35 15,3-3-19-15,0-2-13 16,10-4-31-16,-7 2-185 16,-6 1-194-16</inkml:trace>
  <inkml:trace contextRef="#ctx0" brushRef="#br0" timeOffset="61351.9686">5297 6927 983 0,'0'0'122'0,"0"0"-44"16,0 0 25-16,0 0 26 15,0 0-19-15,0 0-54 16,0 0-27-16,42-59-13 16,-30 57-3-16,6 2 0 15,-5 0-6-15,-1 4 5 0,-3 12 17 16,3 4-3 0,-6 5-7-16,-3 3-3 15,-3 4 8-15,0 0-2 0,0-1-2 16,-5 3-1-16,-4-5-1 15,-4-2 1-15,5-5 1 16,1-3-7-16,-2-4-1 16,5-3 0-16,2-4-6 15,1-1-5-15,1-5 1 16,0-1-1-16,0-1 0 16,0 2-1-16,4-2 2 15,8 0 18-15,3 0 14 16,9 0 24-16,1-11 13 15,6 0-15-15,1-6 3 16,-1 1-18-16,-3-1-10 0,-2 1-10 16,-5 1-15-16,-5 6-5 15,-5-2 1-15,0 5-2 16,-5-2-11-16,-1 5-62 16,-5 3-85-16,0 1-145 15,0 10-453-15</inkml:trace>
  <inkml:trace contextRef="#ctx0" brushRef="#br0" timeOffset="62844.8811">6947 5907 656 0,'0'0'203'0,"0"0"-110"16,0 0-28-16,0 0 14 16,0 0 28-16,0 0-2 15,92-51-37-15,-68 42-26 16,0 4-16-16,-4 5-9 0,-4 0-4 15,-3 7 8-15,-4 13 43 16,-6 6 0-16,-3 8 1 16,0 8 17-16,-12 7-13 15,-7 3-5-15,-2-3-15 16,3-2-1-16,3-10 15 16,6-10-15-16,6-8-23 15,3-9-14-15,0-3-10 16,7-7 1-16,13 0 5 15,8 0 2-15,5-13 16 16,6-7 12-16,0-5-2 16,2-4-18-16,-5-1-16 15,-3 2 1-15,-5 4-2 0,-7 7-14 16,-4 5-73 0,-7 9-87-16,-4 3-335 0,-6 0-408 0</inkml:trace>
  <inkml:trace contextRef="#ctx0" brushRef="#br0" timeOffset="66816.7433">4879 5604 72 0,'0'0'106'0,"0"0"-36"16,0 0-45-16,0 0-19 15,0 0-6-15,0 0 9 0,0 0 21 16,-1 0 25-16,-1 6 8 16,-1 1-5-16,-1-1-10 15,2 0-18-15,-1 5-7 16,2 0-6-16,-2 4-4 15,-1-2 0-15,-1 4-7 16,5 3 6-16,0 2-4 16,0 0 8-16,0 2 7 15,0 5 5-15,0 0-8 16,3 4-6-16,6 7 1 16,0 6-5-16,3 9 4 15,6 15 2-15,4 18 2 16,8 16-8-16,-2 4 0 15,-1-6-4-15,-3-9 1 16,-5-11 1-16,-2-13-7 0,-1-13 0 16,-5-15 5-16,2-4-5 15,-2 6-1-15,8 1 1 16,-3 7 0-16,-1-2-1 16,0-6 7-16,0 0-7 15,-5-4 1-15,-2-4 6 16,-1-3-6-16,-4-6 14 15,-1-2-14-15,-2-3 21 16,0-4 5-16,0-3-6 16,0-1-5-16,0-3-5 15,0-3-4-15,0-1-6 16,0 0-1-16,0-4-13 16,0 2 7-16,9 1 6 0,2 3 2 15,6-1 4-15,2 3 2 16,1-2-6-16,7 4-1 15,-2-1 5-15,6 2-6 16,1-1 1-16,2-4-1 16,0-2-1-16,5-1 1 15,1-5 7-15,4 0 5 16,5-3 8-16,7-8 3 16,6-4 6-16,6 1-7 15,4 1 8-15,3-3 2 16,1-1-6-16,-2 1 12 15,2-1-5-15,12-1-5 0,12 0-4 16,14-2-5 0,3 2 0-16,-5 2 0 0,-12 6-7 15,-9 6-10-15,-3 1-1 16,-11 3 5-16,-15 0-5 16,-16 0-1-16,-3 0 1 15,5 0 0-15,7 0 6 16,3-6-6-16,-1-6 0 15,-6-3 0-15,-2-3 0 16,-1-2 6-16,-8-1 0 16,0-1 1-16,-5-1 12 15,-7-1 0-15,-4-1 22 16,0-3 8-16,-9-1-2 16,1-5-9-16,-4-4-10 0,0-9-10 15,-6-1-1-15,-3-8-8 16,-3-4 0-16,0-15-10 15,-9-14 1-15,-14-13 0 16,-3-7 7-16,0 5-8 16,1 4 2-16,5 13-1 15,3 14 6-15,5 17-5 16,4 17-1-16,-1 5 0 16,-1-2 0-16,-1-3 0 15,-5 0 0-15,2 5 1 16,-2 2 5-16,-3 8-7 15,1 0 1-15,0 2 0 16,-2 5 0-16,1 2 0 16,-2 2 5-16,5 2-6 0,-3 4 0 15,2 0 1-15,1 1-1 16,-2 0 1-16,0 1 1 16,-1-1-1-16,-1 0 6 15,-4 1-6-15,0-1-1 16,-4 2 2-16,-2-1-1 15,-6-3 0-15,-7 3 5 16,-6-1-5-16,-6 1 6 16,-7-1-1-16,-3 2 1 15,-1-3 5-15,-4 4-3 16,2 0-8-16,-4 1 8 16,-1 2-8-16,-2 0 5 15,-2 0-6-15,2 8 0 16,-2 1 0-16,2 1 1 15,1 2-1-15,2 1 0 0,0-1 0 16,-2 0 0-16,2 0 1 16,2 0-1-16,-3-3 0 15,6 1 0-15,0-3 0 16,1-1 0-16,1-6 1 16,2 0 0-16,4 0 0 15,3-6 0-15,-1-8 0 16,2 2 1-16,6-2-1 15,1 3-1-15,0 5 0 16,2 3-1-16,3 3-1 0,-2 0 1 16,-1 3-7-1,1 9 7-15,1 2 1 0,3 3 0 16,1-2 0-16,3-1 0 16,4-4 1-16,9 0 6 15,4-6 3-15,4 1 1 16,6-2 2-16,4-3 3 15,1 0-6-15,1 0 2 16,4 0-11-16,0 0 0 16,0 0-1-16,0 2-7 15,0 10-82-15,15-1-196 16,-5-2-203-16</inkml:trace>
  <inkml:trace contextRef="#ctx0" brushRef="#br0" timeOffset="94975.121">13412 15752 494 0,'0'0'162'0,"0"0"-109"16,0 0-24-16,0 0-12 15,0 0 48-15,0 0 22 0,17 47 8 16,-10-19-28-16,1 4-15 16,1 5 13-16,0 4-16 15,0 3-4-15,2 2-12 16,0 2 5-16,1 0-9 15,0 1-9-15,0 2-1 16,-3 0 0-16,1 4-1 16,-5 2 0-16,2 2 1 15,-4 4 0-15,0-1-3 16,0 2-3-16,-3-1 0 16,0 2-5-16,0-4-7 15,0-1-1-15,-3-2 1 0,-3-1-1 16,-1-3 1-16,2-2 1 15,2-4-2-15,2-2 2 16,1-3-2-16,0-4 1 16,0-3 0-16,1-4 0 15,7-1-1-15,-1 1 0 16,5-3 0-16,-1 0 0 16,2-3-1-16,0-1 1 15,-2-1-1-15,2-4 1 16,-2-2-1-16,1-1 1 15,1-2-1-15,-2-3 1 16,-2-1 0-16,1 0 0 16,-3-5 0-16,1-2 0 0,4 3 0 15,1-2 0 1,5 2 6-16,3 0 13 0,7-4 1 16,4-2 5-16,5 1-2 15,5-2 3-15,5 0 6 16,7 0-11-16,7 0 4 15,5-2-3-15,15-2 1 16,19-3-4-16,-10 4 4 16,-6-3-8-16,-1 3-2 15,1-1 2-15,22-2-5 16,16-4 6-16,-2 1 3 16,-7-1-3-16,-9 1-4 15,4 3 7-15,1-4-11 16,1 3 2-16,-8-2 0 15,2 2 0-15,-10-1-3 0,-5 3 1 16,-1 1-7 0,-1 1 9-16,-4-4-8 0,4 1 4 15,-2 0 7-15,-12-4 0 16,-10 4-2-16,-12 2-10 16,-1-5 8-16,11 2 0 15,9-1 1-15,10-1 17 16,0-2-5-16,-1 2-5 15,1-1-5-15,-2 3 4 16,1 2-10-16,10 3-5 16,12 2 0-16,9 0 5 15,2 10-4-15,-9 2-1 16,-23-4 5-16,-20-2-6 0,-11-3-1 16,8 2 1-16,20-1 1 15,23 1 9-15,-3 2 2 16,-20-4-11-16,-22 1 11 15,-14-4-6-15,7 3-5 16,7 5 7-16,8 1-7 16,-2 1-1-16,-4-1 1 15,-1 2 0-15,-2 0 0 16,-2 0 0-16,0 0-1 16,-1-1 0-16,-3-1 1 15,0-3-1-15,-5-2 0 16,-2-1 0-16,-2-3 0 0,-3 0 0 15,-1 0-1 1,-3-4-6-16,-2-7-2 0,-1-3 9 16,-3-3-1-16,-2-2 0 15,-3-1 1-15,-6-4 0 16,0-1 2-16,-5 1 5 16,-2 0-7-16,-4-1 1 15,-2-3 1-15,-2-3-1 16,0-4 0-16,0-8 1 15,-9-6-2-15,0-6 1 16,3-6 0-16,-3 0 0 16,3-3 5-16,-2 1-6 15,-2-12 1-15,-2-15 0 16,-4-16 11-16,-2-8 4 16,2 5-8-16,2 5 4 0,2 12-4 15,-2 6 3-15,6 16-4 16,-1 15 4-16,-2 10-1 15,2 4 6-15,-5-8-4 16,-3-9-10-16,-4-6-1 16,2 2 0-16,-4 4 6 15,1 7-6-15,-2 7 0 16,2 6-1-16,-7 6 0 16,-1 6 0-16,-5 1 2 15,-2 7-1-15,-5 3 6 16,-4 6-6-16,-4 5 0 15,-6 4-1-15,-7 0 0 16,-7 1-1-16,-12 11 0 0,-21 3-1 16,-14 2 1-1,-11 1 1-15,5-1-1 0,6-3 1 16,10-1 0-16,-2-3 1 16,0-1-1-16,-4 2 1 15,-2-1 5-15,-1 1-6 16,0 1-1-16,3-2-5 15,-3 2 5-15,0-1-1 16,-1 2-4-16,4-1 0 16,2 2 5-16,3-1-1 15,5-1 1-15,-2-1-5 16,1-3 4-16,4 2-4 16,4-3 5-16,-5-2-5 15,0-2-1-15,1-3 7 0,-5 0 0 16,24 0 0-16,13 0 0 15,16 0 0-15,3 0-2 16,-8 3 1-16,-9 1 0 16,-8-1 0-16,-1 1 0 15,5-1 1-15,0-3-1 16,5 1 1-16,5-1 0 16,-1 2 0-16,7-1 0 15,-2 4 0-15,1 2 1 16,0 0-1-16,0 0 1 15,4 0-1-15,2-3 1 16,3-2-1-16,3 1 1 0,4-3 8 16,3 0-8-16,3 0 8 15,6 0-7-15,2 0 16 16,1 0-5-16,3 0-7 16,2 0 1-16,-2 0-1 15,-1 0 0-15,1 4-5 16,-3 3 0-16,-1 3 0 15,-5 1 1-15,-2 0-1 16,-2 1 0-16,0-1-1 16,-2-2 16-16,5-2-9 15,5 0-1-15,4-4 0 16,3 2 2-16,7-2 1 0,1-2 0 16,7 0 7-1,1-1-4-15,3 0-2 0,0 0-4 16,0 0 0-16,-2 0-5 15,2 0 9-15,-1 0-1 16,-2 0 3-16,0 0-11 16,0 2 1-16,0-1-2 15,1 0 0-15,1 2-15 16,1 4-62-16,0 7-72 16,7 11-92-16,7-3-143 15,-3-6-495-15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15:27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9876 4045 409 0,'0'0'113'0,"0"0"-31"16,0 0 41-16,0 0-6 16,0 0-13-16,-16-17-13 15,14 17-29-15,2 0-27 16,0 0-18-16,0 2-17 0,0 13 13 15,0 4 36-15,0 5 12 16,0 5-2-16,0 5 2 16,2 2-4-16,-1 1 12 15,1 6-3-15,1 3-33 16,2 4 1-16,-2 4-12 16,2 4 5-16,1 2 3 15,0 1-6-15,1 0-8 16,-1-2 8-16,-1 0-8 15,2-3-1-15,-2-3 6 16,2-3 0-16,-1-3-6 16,-1-5 1-16,1-4 0 15,-2-4-7-15,-1-5 5 16,0-5-2-16,1-6-2 16,-3-2-4-16,1-4 0 0,-2-3 1 15,2-5-6-15,-2-1 0 16,0-2 0-16,0 1 5 15,0-2-5-15,0 0-1 16,1 0 2-16,-1 3-1 16,0-1-1-16,0 1 1 15,0 0 0-15,0 0 0 16,2-1-1-16,-2-2 1 16,0 1-1-16,1-1 0 15,-1 0 1-15,0 0 1 16,0 0-1-16,1 0 5 15,-1 0-5-15,0 0 5 16,0 0-4-16,0 0 10 0,2 0 7 16,-2 0-7-16,0 0-11 15,0 0 1-15,3 0-1 16,2 0-1-16,3 0 0 16,5 2 2-16,2-2-1 15,7 1 1-15,1 1-1 16,6 0 0-16,4-1 1 15,1 1 0-15,4-1-1 16,3-1 0-16,0 0-1 16,1 1 1-16,1-1 0 15,2 0-1-15,-1 1 1 16,0 1-1-16,3 0 0 16,1 1 0-16,4 1 0 15,2-4 1-15,2 3-1 16,0-3 1-16,-1 0 5 0,-1 0 3 15,-2 0-2-15,3 0-1 16,-1 0 3-16,7-3 1 16,4-4-1-16,3 0 2 15,14-4-3-15,-6 3 1 16,3 0-7-16,-2 2 4 16,-9 2-5-16,10 0 5 15,-1 1-5-15,-1 3-1 16,-3 0 7-16,0 0-6 15,-6 0 5-15,-3 0-5 0,-3 0 1 16,-3 0 4 0,-1-3 1-16,0 1 0 0,-2-1 1 15,-3 0-1-15,-4 2 2 16,-3-1-8-16,-4-1 1 16,-6 1 6-16,-2 0 1 15,-6 0-3-15,-1-1 0 16,-3-1 0-16,-4 1 4 15,-1 0 4-15,-5 0-1 16,1 1-4-16,-6 1-2 16,0 0-1-16,-3 1-5 15,-2 0 5-15,0-1-5 16,-3 1 7-16,0 0-7 16,0-2 9-16,4 2-1 15,-4-1-3-15,1 0 5 0,1-4 3 16,-1-2 7-16,5-5-6 15,1-8-13-15,2-5 0 16,1-6-1-16,0-7 0 16,4-3-1-16,-4-8 1 15,2-1 0-15,1-6 0 16,-2-1-1-16,0-1 0 16,-1 1 0-16,2 1 0 15,-5 1 0-15,4 2-7 16,-4-1 7-16,-1 1 0 15,1 1-8-15,1-1 8 16,-1-1-2-16,0 2 2 16,0 2-8-16,2 5 3 15,-3 5 4-15,0 2 1 16,-2 1 0-16,-1 7 0 0,-1-1 2 16,-2 5-1-16,0 2 0 15,0 2 0-15,-3 1 0 16,-6-1-1-16,0 4 1 15,-4 0 0-15,-3 0-1 16,-1 0 0-16,-1 3-8 16,-6-1 8-16,-2 4 9 15,-2-1-2-15,-5 2-7 16,-3 2-1-16,-5 1-1 16,-6 2 2-16,-5-2 0 15,-4 3-1-15,-7 2 1 16,-4 2 0-16,-5-2-1 0,-13-1 1 15,-13 3-1 1,-17-1 1-16,-3 2 1 0,9 0 1 16,12 0 4-16,12 0-6 15,3 0 5-15,-3 0-3 16,-3 4-4-16,-3 3-2 16,-4 2 3-16,-2 1 1 15,-3 1 0-15,3 1 0 16,1-1-1-16,5-3 0 15,12-1 1-15,17-3 5 16,14 0-4-16,2 0 5 16,-9 1-5-16,-5 1 5 15,-7 3-6-15,0-3 1 0,1 2 0 16,0 2-1-16,-2 0 0 16,4-1 0-16,3 2 5 15,4 1-4-15,5 0 1 16,4-1 4-16,8 2 4 15,4-1-8-15,4-1-1 16,6 0 10-16,3-2-11 16,3-1 3-16,4 1 7 15,2-4-10-15,3 1 2 16,1-2 4-16,1 1 0 16,3-3 3-16,0-2-8 15,3 2 8-15,0-2 6 16,1 0-14-16,1 0 13 0,1 1-14 15,0-1 5 1,0 0-5-16,0 2-2 0,0 2-14 16,1 28-88-16,8-3-126 15,0 2-154-15</inkml:trace>
  <inkml:trace contextRef="#ctx0" brushRef="#br0" timeOffset="2237.8028">15113 4466 1397 0,'0'0'293'0,"0"0"-176"15,0 0-50-15,-36 77 8 0,27-34 20 16,3 4-21-16,3 0-33 15,3 0-23-15,0-6-12 16,0-4 1-16,0-9-6 16,0-11 6-16,2-9-7 15,-1-8-19-15,-1-8 4 16,0-21 15-16,-1-14-13 16,-17-23 12-16,0 0-7 15,1-3 7-15,1 1 1 16,7 20 0-16,2 7 27 15,5 13 0-15,2 17-27 16,0 9 0-16,15 2-28 16,9 15 7-16,7 8 21 15,2 3 18-15,2 2 1 0,-1 2-6 16,-3-5-7-16,-1-3-4 16,-2-5-1-16,-5-9-1 15,-6-7-7-15,-4-1-23 16,-4-7 16-16,-4-17 12 15,-5-4-5-15,0-1 5 16,0 2 1-16,0 5-4 16,0 9 5-16,-1 3 1 15,-2 10 10-15,3 0-11 16,0 0-20-16,4 14-6 16,11 4 26-16,8 4 12 15,6 2-11-15,7-5 0 16,3-5 0-16,3-6 7 15,-3-7-1-15,-5-1-7 16,-4-6-7-16,-9-10-13 16,-8-1 20-16,-7-3 2 0,-4-1 5 15,-2 8 32-15,0 3 23 16,0 6 6-16,0 4-26 16,7 0-42-16,2 14 2 15,5 9 13-15,5 9 43 16,1 3-27-16,-1 1-13 15,-2 0-18-15,-6-6-23 16,-3-4-71-16,-8-11-89 0,0-9-132 16,-10-6-385-16</inkml:trace>
  <inkml:trace contextRef="#ctx0" brushRef="#br0" timeOffset="2369.0252">15531 4093 945 0,'0'0'113'15,"0"0"-113"-15,0 0-87 16,0 0 67-16,0 0-6 16,108 53-187-16,-64-33-489 0</inkml:trace>
  <inkml:trace contextRef="#ctx0" brushRef="#br0" timeOffset="2865.6861">15865 4330 1084 0,'0'0'252'0,"0"0"-40"0,0 0-52 16,-5 101-27-16,5-65-33 15,0 3-43-15,5-3 0 16,4-5-17-16,0-4-23 16,0-7-8-16,-2-7-8 15,-1-8-1-15,0-5-26 16,-2-10 17-16,1-15 9 15,-2-8-1-15,0-6-5 16,-2 3 4-16,1 5 2 16,-1 9 0-16,1 8 1 15,0 7 6-15,-1 7-7 16,3 0-8-16,5 7 8 16,3 11 2-16,8 3 29 0,2 0-9 15,4 0-9-15,3-2-12 16,3-6 7-16,-2-6-1 15,-1-7 3-15,-4 0-5 16,-4-5-5-16,-5-10-18 16,-6-4 10-16,-4-1 8 15,-5 6 10-15,-1 0 24 16,0 6 38-16,0 5-1 16,2 3-37-16,4 1-28 15,7 16-5-15,4 7 51 16,5 7-15-16,2-1-14 15,-5-1-16-15,-1-4-7 16,-7-4-31-16,-10-6-52 0,-1-6-113 16,0-9-304-16</inkml:trace>
  <inkml:trace contextRef="#ctx0" brushRef="#br0" timeOffset="3025.8845">15953 4071 1714 0,'0'0'239'0,"0"0"-10"16,0 0-133-16,0 0-19 15,0 0-55-15,0 0-22 16,0 0-58-16,30 4-180 0,-7 0-585 16</inkml:trace>
  <inkml:trace contextRef="#ctx0" brushRef="#br0" timeOffset="4574.5406">17250 4047 1258 0,'0'0'259'0,"0"0"-2"15,0 0 41-15,0 0-95 16,0 0-95-16,0 0-50 16,0 0-37-16,-40 107 41 15,40-35 16-15,0-2-40 16,7-9-18-16,3-10-14 16,0 5-6-16,6 5-1 15,3-7-61-15,-3-6-100 16,-1-7-118-16,-5-11-317 15,-9-13-476-15</inkml:trace>
  <inkml:trace contextRef="#ctx0" brushRef="#br0" timeOffset="4760.7506">17071 4749 1375 0,'0'0'289'0,"0"0"-109"15,0 0-62-15,0 0-51 16,110-67-34-16,-47 33-24 16,9-1-9-16,3 6-21 15,1 7-175-15,-9 5-298 16,-22 7-111-16</inkml:trace>
  <inkml:trace contextRef="#ctx0" brushRef="#br0" timeOffset="5066.5356">17321 4850 1222 0,'0'0'270'0,"0"0"-63"15,0 0-72-15,0 0 2 16,0 0-63-16,0 0-39 16,0 0 4-16,71-14-7 15,-59 14-32-15,-8 14 30 16,-4 14 88-16,-4 11-49 0,-18 10-29 15,-7 5-14-15,-3-3-6 16,2-7-6-16,6-9-1 16,12-12-12-16,5-11 0 15,6-4-1-15,1-8 0 16,5 0 1-16,20-8 6 16,26-20 4-16,28-20-9 15,27-21-2-15,9-10-79 16,-27 14-128-16,-24 13-361 0</inkml:trace>
  <inkml:trace contextRef="#ctx0" brushRef="#br0" timeOffset="5309">18041 4262 1455 0,'0'0'556'0,"0"0"-297"15,0 0-103-15,0 0-64 16,0 0-19-16,0 0-18 16,-11 90 45-16,19-42-29 15,-2 10-38-15,0-1-19 16,-2 1-14-16,2 0 0 16,2-3-62-16,-1-3-94 15,4-13-137-15,-1-17-293 16,-1-17-834-16</inkml:trace>
  <inkml:trace contextRef="#ctx0" brushRef="#br0" timeOffset="5515.2497">18199 4110 1390 0,'0'0'353'0,"0"0"-196"15,0 0-21-15,0 0 61 16,52 105-58-16,-32-41-26 15,-1-2-40-15,-4 5-13 16,-2 3-31-16,-5-12-17 16,-4 6-12-16,0-7-56 15,-3-9-92-15,2-18-125 16,-3-16-387-16</inkml:trace>
  <inkml:trace contextRef="#ctx0" brushRef="#br0" timeOffset="6029.9686">18461 4282 1521 0,'0'0'277'0,"0"0"-135"16,0 0 18-16,0 0 7 15,2 106-53-15,10-70-42 16,-1 1-31-16,3 0-25 15,0-4-15-15,2-8-1 0,-2-8-15 16,2-10-52 0,-1-7-29-16,0-6-45 0,-3-18 57 15,-1-6 25-15,-4-9 26 16,-4 1 25-16,-3 2 8 16,0 4 12-16,0 7 52 15,0 10 28-15,0 5 16 16,0 7 1-16,0 3-44 15,0 3-26-15,0 18-15 16,0 8-6-16,10 7-9 16,6 2 4-16,3 0-6 15,3-2-5-15,2-9 5 16,1-7-6-16,-4-8 5 16,0-10 1-16,-3-2 4 15,-5-8 20-15,-1-15-4 0,-3-12-17 16,-6-8-4-16,-3-7-6 15,0-8 0-15,-15-3 1 16,-6 1-1-16,-1 6-1 16,1 15-23-16,4 12-24 15,6 13-23-15,5 12-56 16,12 5-105-16,13 13-275 16,6-2-113-16</inkml:trace>
  <inkml:trace contextRef="#ctx0" brushRef="#br0" timeOffset="6278.2229">19090 4129 1500 0,'0'0'340'0,"0"0"-3"15,0 0-121-15,0 0-87 16,0 0-60-16,0 0-54 15,0 0 1-15,25 67 32 16,-1-25-10-16,-2 5-12 16,-2 3-20-16,-3-1-5 15,-4 3-1-15,-5-1-54 16,-6 7-113-16,-2-11-153 16,0-19-609-16</inkml:trace>
  <inkml:trace contextRef="#ctx0" brushRef="#br0" timeOffset="6504.7725">19285 4084 1255 0,'0'0'692'16,"0"0"-512"-16,0 0-89 16,0 0-12-16,0 0 88 15,52 74-45-15,-25-33-34 16,-2 7-4-16,-1 4-17 15,-5 4-45-15,-5-3-13 16,-2 0-9-16,-3-5-53 0,-3-7-99 16,-3-15-89-1,0-12-292-15,-3-14-820 0</inkml:trace>
  <inkml:trace contextRef="#ctx0" brushRef="#br0" timeOffset="7074.9621">19476 3473 1083 0,'0'0'401'0,"0"0"-98"15,0 0-50-15,0 0-64 16,0 0-83-16,0 0-58 15,0 0-29-15,69-50-7 16,-44 49-2-16,-1 1 2 16,-2 0 3-16,-5 15 16 15,-3 4 11-15,-6 10 10 16,-6 6 3-16,-2 5-7 16,-5 5 11-16,-11 5-14 0,-3-3-11 15,2 0-11-15,4-5-13 16,8-9-8-16,-1-8-1 15,6-8 1-15,0-8-1 16,3-6 14-16,12-3 21 16,7-3 37-16,11-13 18 15,15-12-19-15,22-12-37 16,-2-1-22-16,4 1 2 16,-5 6-14-16,-18 13-1 15,-4 4-8-15,-21 13-91 0,-28 27-161 16,-23 16-202-1,-26 8-225-15</inkml:trace>
  <inkml:trace contextRef="#ctx0" brushRef="#br0" timeOffset="14247.7859">17007 7353 1348 0,'0'0'180'16,"0"0"-117"-16,0 0-46 15,0 0-15-15,105-71-2 16,-59 71 16-16,0 0 9 15,-4 20 6-15,-11 9 1 16,-13 14 25-16,-18 20 26 16,-12 29-13-16,-40 28-26 15,-12 6-10-15,-3-9-15 16,13-28 3-16,24-31 1 16,15-16 7-16,6-6-8 15,9-2-11-15,0 2-10 16,7-4 0-16,16-11-1 0,10-12-8 15,9-9-17-15,1-6 11 16,5-16-2-16,-5-6-12 16,-7 0-10-16,-6 2 23 15,-11 8 14-15,-10 7 2 16,-4 5 26-16,-5 6 17 16,0 8 7-16,1 19 14 15,6 27 19-15,3 27-5 16,12 23-17-16,6 12-4 15,0-12-25-15,-2-24 1 16,-5-22-19-16,-7-17 2 0,2-4-5 16,3 4-6-1,-1 1-5-15,1 0 5 0,-5-9-5 16,-3-8-1-16,-6-8 1 16,-2-7 0-16,-3-5 1 15,0-2 20-15,-3 1 20 16,-18 3-2-16,-28 10-18 15,-41 19-14-15,-57 25-7 16,-52 23-1-16,-34 18-12 16,-24 8-104-16,64-28-136 15,23-10-610-15</inkml:trace>
  <inkml:trace contextRef="#ctx0" brushRef="#br0" timeOffset="19616.0849">9118 15775 325 0,'0'0'155'0,"0"0"-44"15,0 0 30-15,0 0 4 16,0 0-11-16,0 0 11 16,-13-12-21-16,12 12 1 15,-1 0-3-15,2 0-29 16,-1 2-28-16,1 13-25 15,0 15-1-15,0 12 56 16,0 23-23-16,3 23 0 16,7 13-9-16,-1-6-6 15,-2-19-10-15,-1-24-4 0,3-9-10 16,-1 4-4-16,2 7-11 16,2 7-12-16,-1-7-5 15,1-2 0-15,-2-5 0 16,-3-7-1-16,-1-5-4 15,-1-3-46-15,0-10-51 16,-3-6-54-16,-2-16-74 16,0-9-116-16,-10-13-432 0</inkml:trace>
  <inkml:trace contextRef="#ctx0" brushRef="#br0" timeOffset="21860.3469">8935 15807 880 0,'0'0'112'0,"0"0"-85"16,0 0-17-16,0 0 76 0,103 1 29 16,-57 4-10-16,2 1-10 15,5-2-12-15,4-2-17 16,3 0-7-16,4-2-19 15,15 0 11-15,18 0-18 16,21-4 24-16,7-9 5 16,-1-3-18-16,-5 0-11 15,-11 0-8-15,0 0-4 16,-2-1-2-16,-3 0 0 16,-5 0-18-16,0 2 18 15,1-2 11-15,-2 3 9 16,-3-2-2-16,0 3-9 15,-3 0-4-15,2 0 0 0,-2 1-5 16,-2 0-9-16,1-1 1 16,-1 1 5-16,1 3-9 15,-2-1 4-15,3 2-1 16,1 1-3-16,-1 0 1 16,-1 0 4-16,0 1 7 15,-5-1-18-15,0 3 6 16,1-3 1-16,-3-1-7 15,-12 1 8-15,-12-1-2 16,-10 2-5-16,-5-2 5 16,9-1-6-16,7 1-1 15,4-2 1-15,-1 3-1 16,-2 0 0-16,-1 0 1 0,-2 2-1 16,1 0 1-16,-2 2-1 15,-2 2 0-15,-3-1 0 16,1 2 1-16,-1 0-1 15,-3 0 0-15,5 0 0 16,0-1 6-16,1-1-1 16,1-1-5-16,4 0 0 15,3 1 1-15,1 0 4 16,-2 1-5-16,0 1-1 16,-2 0 0-16,-1 0 0 15,-2 0 1-15,1 0 1 16,-3 0-1-16,2 4 1 15,-2 0 0-15,3 1 5 0,-1 1-4 16,1 0 6 0,0 0-7-16,2 2 0 0,-5-1 8 15,2-2-8-15,-4 1 10 16,-2 1-11-16,-3-3 7 16,-5 2-7-16,-7-1 1 15,-3 2 0-15,-4-3 8 16,-2 3-8-16,2 1 8 15,-1-1-8-15,0 3 7 16,2 2-7-16,-2 3 5 16,-1 1-5-16,0 1 17 15,-1 2-7-15,-4 1 9 16,-1 0 6-16,-3 4-3 16,-1 2-5-16,0 1-4 15,-1 2 2-15,-2 2 7 0,1 5-7 16,0 3-6-16,1 5-4 15,1 5 3-15,2 6-1 16,0 1 11-16,2 2-8 16,0 0 18-16,0-1-2 15,-3 2-10-15,0-3-2 16,-5-1 12-16,1-1-7 16,-4-1 6-16,2-1-11 15,-3-1-3-15,0-4-3 16,-3-3-8-16,1-6 0 15,-2-5-1-15,-2-8 0 16,0-3 1-16,0-8 0 16,-3-2-1-16,0-4 1 15,0-4-1-15,0-1 1 0,0-1-1 16,-2 1-1-16,-7-1 0 16,-4 5-5-16,-4-3-3 15,-6 1 3-15,-7 1-6 16,-8-1 6-16,-8 1-5 15,-7 0 11-15,-7-1-5 16,-6-2 5-16,-4 2 0 16,-12-1 1-16,-15 1-1 15,-15 0 0-15,-3-1 0 16,2-1-11-16,4 2 2 16,5-1-11-16,-8 0 3 0,-3-2 8 15,-5 4-10 1,-3-1 8-16,-2 1 5 0,-8 1 0 15,-1 2-1-15,-3 3-7 16,5-2 3-16,1 5 2 16,4 0 1-16,5-2 7 15,7-1-6-15,4-1 7 16,4 0-8-16,3-3 1 16,-1 1-1-16,-1-1 7 15,-1-1-8-15,1-2-14 16,0 0 1-16,2-3 4 15,0-2 9-15,4 0 0 16,0 0-11-16,4 0-1 16,-2 0-3-16,0 0-1 15,3 2 5-15,0 2 5 0,4 4 6 16,13-5 1-16,17-3-1 16,13 0 7-16,4 0 1 15,-7 0-8-15,-13 0-8 16,-2-7 16-16,1 2-10 15,3-2 11-15,3 1 0 16,2 2-1-16,3 0 1 16,0 1 0-16,2-2 0 15,2-1-1-15,2-1 1 16,-1-2 0-16,4 0 0 16,-2 1 0-16,6 0 1 15,2 1-1-15,2 2 1 0,3 0-1 16,4 3 0-16,-1 1 0 15,-1 1 0-15,-2 0 0 16,-2 0 0-16,-3 0 0 16,0 0 0-16,-1 0 2 15,1 1-2-15,-2 1 1 16,0 1-1-16,2 0 0 16,1-1 1-16,5 0-1 15,3-2 1-15,4 0-1 16,4 0 1-16,2 0-1 15,0 0 0-15,5 0 1 16,-4 0-1-16,5 3 0 16,-3-1 1-16,0 1 5 15,2 1 0-15,2 1-5 16,-2 0 0-16,1-2 1 0,0 3-1 16,2-3 5-16,2 0 3 15,2 1 7-15,3-3-2 16,2-1 1-16,0 0 13 15,2 0 3-15,1 0 2 16,-2 0-3-16,1 0 1 16,-1-5-6-16,-1-3-11 15,-1-1 1-15,-2-3-6 16,0-1-3-16,0-1 9 16,0-1-1-16,0-1-8 15,-3-1-5-15,2-3 1 16,1 1-1-16,-2 0-1 15,5 2-8-15,-3 2-46 0,6 3-52 16,0 7-72-16,12 3-175 16,2 0-720-16</inkml:trace>
  <inkml:trace contextRef="#ctx0" brushRef="#br0" timeOffset="29705.729">3455 12671 500 0,'0'0'110'16,"0"0"-28"-16,0 0 38 15,0 0-4-15,0 0-9 16,-88 0 2-16,76 0-33 16,-2 0-4-16,-2 0-2 15,-2 0-22-15,0 0 17 16,-4 0-13-16,-2 3-14 15,-3 5-6-15,0 0 6 16,-1 3-19-16,-2 3 6 16,0 2 1-16,2 1-7 15,1 1 3-15,2 2-6 16,1-1-7-16,2 3 0 16,-1 1-8-16,3 1 0 0,-1 2 5 15,-1 4-6-15,0 4 7 16,-2-1-6-16,2 3 0 15,2-2 10-15,4-2 2 16,4-1-12-16,0 1 5 16,6 2-6-16,0 4 3 15,3-1-2-15,0 4-1 16,1 2 1-16,1 1 5 16,0-3-6-16,-1 3 1 15,2-2 0-15,0 0 11 16,0-3-2-16,0 0-10 15,9 2 1-15,6-4 11 16,8 0 10-16,4-2 28 0,13-2-8 16,4-4-23-1,7-2-8-15,5-6-11 0,8-3 0 16,16-6 0-16,14-5 0 16,-6-7 1-16,-12 0 8 15,-9-4-3-15,-19-13 18 16,4-9 2-16,3-4 5 15,-10-11-3-15,-5-1 19 16,-7-4-7-16,-8-4-15 16,-5-2-2-16,-5-1 2 15,-6-3 1-15,-7-3 0 16,-2 0-6-16,0-3-2 16,-2-1-5-16,-12 1-4 0,-2 0-7 15,-5 4-2-15,0 0 2 16,-5 7-1-1,-4-2 5-15,0 5-5 0,-6-2 1 16,-4 1 5-16,-2 5-6 16,-2 5 0-16,0 6-1 15,2 8 0-15,2 8 0 16,4 6 0-16,3 8-15 16,5 3-11-16,3 1-10 15,5 15-14-15,2 9-58 16,9 6-63-16,9 19-46 15,14-10-296-15,7-7-373 0</inkml:trace>
  <inkml:trace contextRef="#ctx0" brushRef="#br0" timeOffset="30660.8139">5461 12518 502 0,'0'0'137'16,"0"0"-15"-16,0 0 10 15,-103 3-19-15,73 9-29 16,2 2-6-16,1 5 6 15,2 3-20-15,2 8-15 16,1 9 6-16,3 18 6 16,2 19-11-16,10 25 3 15,7 10 6-15,4 0 2 16,16-5-16-16,5-11-4 16,6-5 4-16,2-17-10 15,-2-13-5-15,-1-17 5 16,3-5-13-16,10 3-3 15,10 1-4-15,21 0 1 0,20-11 4 16,15-17-2-16,-9-11 7 16,-22-3-8-16,-25-11 14 15,-15-7 19-15,3-9-4 16,3-7 1-16,6-10 1 16,-8-6-10-16,-3-6-1 15,-5-2-6-15,-9-2-10 16,-5-4 0-16,-10-1 0 15,-6 0-3-15,-4-3-4 16,-8 1-3-16,-13-1-2 16,-9 0-9-16,-7 1 1 15,-4 5 5-15,-2 6 3 0,-1 5-9 16,3 11 9 0,-3 4-3-16,-1 9-5 0,-6 6 8 15,3 4-8-15,-7 6 0 16,1 2 0-16,-1 6-1 15,6 3 0-15,-1 0 0 16,3 11 0-16,2 3 0 16,3 8-1-16,1 0-21 15,2 1-15-15,2 4-33 16,7 1-40-16,-2 25-77 16,7-7-183-16,4-2-552 0</inkml:trace>
  <inkml:trace contextRef="#ctx0" brushRef="#br0" timeOffset="52521.2356">3932 11830 33 0,'0'0'182'0,"0"0"-20"15,0 0-1-15,0 0 4 16,0 0 14-16,0 0-9 0,-49 10 1 16,43-9-20-16,3 1-18 15,3-1-13-15,-2-1-27 16,2 2-19-16,0-2-14 16,0 0-8-16,0 0-13 15,0 0-8-15,0 0 3 16,5 0 6-16,16-3 30 15,4-9 6-15,8-2-9 16,4-6-17-16,4 0-14 16,5-2-1-16,-3 2-8 15,1-3-9-15,-4 4-11 16,-5-1 1-16,-5 6-7 16,-6 1 6-16,-3 2-6 0,-5 2-1 15,-1-2 1-15,0 2-1 16,0-1 2-16,-1 3-2 15,-1-3 0-15,-1 3 0 16,-3 0-1-16,1 2-27 16,1 2-55-16,-5 1-90 15,-3 2-93-15,-3 16-75 16,0 5 8-16,-2 2-261 0</inkml:trace>
  <inkml:trace contextRef="#ctx0" brushRef="#br0" timeOffset="52933.5356">4103 12046 225 0,'0'0'517'16,"0"0"-349"-16,0 0 20 15,0 0 29-15,0 0-5 16,0 0-125-16,0 0-43 16,-1 2-14-16,15-11 37 15,12-5 52-15,4-6-5 16,5-6-13-16,2-3-30 0,3 0-12 15,-4-1-15-15,-3 2 1 16,-2 3-25-16,-7 4-2 16,-3 1-7-16,-3 8-4 15,-8 1-6-15,-3 5 0 16,-5 3 1-16,-1 3 4 16,-1 0-6-16,0 0-48 15,0 3-96-15,0 9-124 16,-7 2-376-16</inkml:trace>
  <inkml:trace contextRef="#ctx0" brushRef="#br0" timeOffset="57810.0489">6847 13825 126 0,'0'0'239'16,"0"0"-112"-16,0 0 4 16,0 0-15-16,0 0-6 15,0 0 7-15,0 0-60 16,-30-3 43-16,25 3-29 15,-2 0 13-15,0 0-11 16,-4-2-31-16,3 2 14 16,-2-1-14-16,0 1-5 15,-2 0 2-15,1 0-6 0,1 0 5 16,-2 0-4-16,-1 1-8 16,-1 4-1-16,1 2-5 15,-1 0 12-15,-2 3-7 16,-2 0-13-16,2 2-2 15,-1 0-4-15,0 1 6 16,6-1-11-16,-1-3 12 16,1 3-5-16,1 0-7 15,-2 0 1-15,0 0-1 16,3 3 8-16,-4-1-3 16,2 3-5-16,1 0-1 15,-1 1 1-15,2 2 0 0,-1-2 0 16,3 2 0-1,-1-2 7-15,0 0-2 0,1 1-4 16,1-2 4-16,2-1 1 16,-2-1-1-16,1 0-6 15,2 2 2-15,0-1-1 16,-1 1-1-16,1 1 1 16,3 0 0-16,0 1 0 15,-3 1 0-15,3-1 0 16,0 1 0-16,0 2 0 15,0 0 2-15,3-1-2 16,7 1-1-16,1 2 0 16,1-1 0-16,4 0 0 15,2 2 0-15,1-1 0 0,4-1 0 16,-1-2 0-16,1-3 2 16,-2-1-1-16,4-3 1 15,-3-1 4-15,1-3-5 16,0 1 9-16,3-3 1 15,-1-2-5-15,2-2 2 16,-2 0 0-16,5-2-2 16,0-2 1-16,-2 0 34 15,1 0-19-15,-2 0-2 16,-2-2-1-16,-1-6 1 16,-5 0-1-16,-1-4 10 15,0-2-1-15,-1-3 21 0,3-3 12 16,-1-8-15-16,1-2-3 15,2-2-11-15,-3-3-4 16,-2-2-7-16,-1 1 1 16,-4 0-8-16,-4 1 1 15,-2 0 1-15,-5-1 5 16,-1 1-3-16,0-1-8 16,0 0-1-16,-4 3 0 15,-5 0 0-15,1 4-2 16,-5 0 5-16,0 2 3 15,-4-1-7-15,1 1 7 16,-5 0-6-16,6 0-2 16,-3 2-1-16,1 0-5 15,1 0 5-15,1 4-5 0,-1 1 0 16,2 3 1-16,0 3 4 16,-3-1-6-16,2 4 6 15,0 3-5-15,-2 0 0 16,0 3 1-16,-1 1 4 15,-1 2-5-15,-1 2-1 16,-2 0 0-16,1 0 0 16,-1 9 0-16,1 3-2 15,-3 3 1-15,3 4-1 16,0 4-8-16,2 0-35 16,1 4-43-16,4 2-34 15,-3 14-54-15,6-6-186 16,-5-4-597-16</inkml:trace>
  <inkml:trace contextRef="#ctx0" brushRef="#br0" timeOffset="69167.4996">14512 4087 755 0,'0'0'112'0,"0"0"-47"15,0 0-34-15,0 0-14 16,0 0 58-16,34 120 24 15,-1-38-10-15,5 27-5 16,0 8-15-16,-3-1-11 16,-7-9-3-16,-4-12-12 15,-1 0-3-15,-2-6-11 16,-4-14 0-16,-3-19-13 16,-4-14-4-16,0-7-2 15,2 3-9-15,0 3 8 16,4 1-8-16,-2-6 6 15,-1-9-1-15,2-7-6 16,0-4 5-16,3-6-5 16,3-4 0-16,7-5 2 0,9-1 6 15,10 0-7-15,23-9 9 16,25-3-4-16,29-1 0 16,16 2 7-16,-3 3-2 15,-8 3 14-15,-13 4 5 16,-3 0-9-16,1 1 3 15,-1 0 1-15,1 0 3 16,0 0-5-16,3 0 5 16,0 0-15-16,6 0 11 15,-1-10 3-15,-3 3-11 16,-2-3 6-16,1 5-8 16,1 1 0-16,2-1 8 15,1 0-7-15,1 1-6 0,0-2 10 16,1 1-17-16,-2-4 11 15,-2-1-3-15,-2 2 4 16,-4-2-3-16,1 0-3 16,1-1-2-16,-2-1 3 15,-1 0 4-15,-4-2 5 16,-4-1-5-16,-5 1-3 16,-5-3 1-16,-19 3 0 15,-16 3 4-15,-11 3-3 16,-7-1 3-16,10 0-5 15,4-3-1-15,7 0-1 16,-3-3 1-16,-2 1 2 16,-4-3 0-16,-1-3 4 0,0-4-1 15,-4 0-3-15,-1-2-11 16,-6-4 8-16,-1-4-2 16,-5-6 3-16,-2-9-2 15,2-16-5-15,0-22 5 16,2-22-6-16,-2-7 0 15,-1 8-1-15,-2 14 1 16,-4 13 0-16,1-2-1 16,-1-1 0-16,-4-3 0 15,-3-2-6-15,-6-1 5 16,-2 2 1-16,-8 5-7 16,-6 1 1-16,0 2 0 0,-2 2 0 15,-11 11-3-15,1 14 0 16,-1 14-1-1,1 6 1-15,0-2 8 0,-1 2 0 16,0-1 0-16,2 7 0 16,3 9 1-16,2 7 1 15,-1 2 0-15,-3 4 0 16,-4 1-1-16,-7 3 0 16,-10 1-1-16,-13 0 0 15,-11 1-1-15,-21 10 1 16,-21 6-7-16,-23 2 8 15,-9 1 1-15,2 1-1 16,3-1 1-16,4-3-1 0,-10 3 0 16,-10 1 2-1,-6 0-2-15,-10 1 0 0,-5-2 0 16,-4 2 0 0,-1-2 1-16,-1-2 0 0,3 0-1 15,3-2 1-15,-4 1-1 16,5 3 0-16,2 2 1 15,-3-1 0-15,1 4-1 16,-4 1 0-16,-3 0 0 16,-3 5 1-16,-3 1-1 15,7-3 0-15,10 2 1 16,8-5 0-16,8 0-1 16,1-2 0-16,6-2-7 15,6-1 7-15,8-2 0 16,13-1 2-16,12-2-1 0,18-4 0 15,15-2 0-15,12-3-1 16,5 1 0-16,-6-2-1 16,-1 1 1-1,-4 2-1-15,6-2 0 0,3 4 0 16,4-1 0-16,0 1 1 16,2 3 0-16,1 0 0 15,1 1 0-15,0-3 0 16,4 1 1-16,-1-1 0 15,6-4 0-15,0 2-1 16,3-3 1-16,3 1-1 16,-4 0 1-16,2 0-1 15,-2-2 0-15,2-1 1 0,1-2 0 16,5-2-1-16,3-1 1 16,6 0 0-16,4 0-1 15,1 0 0-15,4 0 1 16,-2 0 0-16,3 0-1 15,0 0-1-15,0 8-10 16,6 8-5-16,9 15 6 16,12 23 9-16,12 32 0 15,10 34 1-15,4 20 1 16,-1 6-1-16,1 4-1 16,-10-12-128-16,-12-32-240 15,-17-26-912-15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17:08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13013 5392 1048 0,'0'0'204'0,"0"0"-63"15,0 0 43-15,0 0-31 0,0 0-21 16,0 0-21-16,-12-3-28 15,12 3-37-15,9 8-15 16,10 6 41-16,5 4 7 16,9 6-5-16,3 1-9 15,2 0-13-15,4-3-6 16,1 0 6-16,2-5-5 16,3-10 4-16,4-7 0 15,4-10 22-15,18-37 22 16,21-39 4-16,23-39-23 0,8-25-13 15,-7-5-19 1,-15 12-8-16,-14 22-11 0,-7 17-13 16,-18 24-3-1,-15 26-8-15,-19 16-1 0,-7 12 0 16,0 3-1-16,-1 2 0 16,-3 4 0-16,-6 9 0 15,-4 8-20-15,-7 0-89 16,-15 59-110-16,-12 0-91 15,-20 10-417-15</inkml:trace>
  <inkml:trace contextRef="#ctx0" brushRef="#br0" timeOffset="3514.2488">5707 5061 544 0,'0'0'132'0,"0"0"-39"0,0 0 45 16,0 0-2-16,-88-1-11 15,63 1-18-15,-4 4-42 16,-1 5-16-16,1 2 9 16,0 0-4-16,1 1 6 15,-2 0-12-15,2 1 0 16,-5 1-9-16,0 2-5 16,-4 1-11-16,-3 5 2 15,-2 1-2-15,-4 2-1 16,4 0-1-16,-2 1 2 15,0 3-8-15,7-2 5 0,-1 3 1 16,3 0-5-16,2-1-3 16,2 4 2-16,-1 0 2 15,4 3 1-15,-2 1-6 16,3-1 2-16,-3 1-1 16,6-2 5-16,-1-1-6 15,6-3-1-15,4-2-3 16,0 1 1-16,9 1-8 15,-1 0 6-15,5 5-5 16,2 0 5-16,0 2-1 16,0 2-4-16,0-1-1 15,9 1 1-15,0-1 6 16,4 0-2-16,-2-4 0 16,3-1 7-16,0-1-2 15,4-1 2-15,-2-1 5 0,3 0-2 16,1-1 3-16,-2-1-3 15,3 1-4-15,1-2 2 16,1 0 0-16,2 0-5 16,2-3 3-16,0 0 4 15,1-1-5-15,0-2 1 16,-1-1 1-16,6 1-1 16,-2-2 0-16,2 0-6 15,1 1 0-15,0-1 1 16,4 0-6-16,1 1 1 15,-2-2-1-15,0-1 0 16,-2-4 1-16,-1-2-1 16,-1-2 0-16,1-6 0 0,-3-1 5 15,3-3-4 1,1 0 5-16,0 0-5 0,5 0 7 16,3-9-2-16,0-2-6 15,5-1 5-15,1-1-4 16,5-1 4-16,2 2-6 15,-2 0 6-15,3 0-5 16,-5 0 0-16,0 1-1 16,2 0 1-16,-3-1 0 15,1 1 0-15,-4-2 0 0,1 1-1 16,0-1 2 0,-1-1-1-16,0-1 0 0,1-3 1 15,-1 0-1-15,2-1 0 16,1 0-1-16,-2-2 0 15,2 1 1-15,-2 0-1 16,0-1 0-16,0 1 1 16,-4-1-1-16,0 1 1 15,-3 1 5-15,-5 1-4 16,-1 0-1-16,-6 3 1 16,-1 0 0-16,-6 2-1 15,-1 0 1-15,-4 3 7 16,-3-1-3-16,0 0-5 15,-2 2 8-15,1-5 3 16,-3 1 0-16,2-1-3 0,1 0 0 16,2-3-8-16,0-1 7 15,-1-1-7-15,1-3 1 16,1 0 4-16,-4-4-5 16,4 2 8-16,-3-1-7 15,-2-1 4-15,0-1-5 16,-3 4 11-16,-2-2-6 15,-2 3 3-15,-1-3 3 16,-1-1-2-16,-3-2-1 16,0 0-3-16,0-3 2 15,-3-1-7-15,-6 1 6 16,-1 0-7-16,-3-2 1 16,1 1 1-16,-6-1-1 15,0 0 1-15,-2 2-2 16,-3 0 0-16,2 1 2 0,-6 1-1 15,3 2 0-15,-3 1-1 16,1-1 6-16,-3 4-5 16,1 0-1-16,-2-3 2 15,-3 6 8-15,-4-3-4 16,3 3-4-16,-4 3-1 16,1-2 10-16,-2 2-2 15,2 1-8-15,3 1 5 16,-2 2-6-16,0 1 1 15,-1 0-1-15,1 1 1 16,0 1-1-16,-1-1 2 16,1 3-1-16,-4 2 6 0,1-2-7 15,0 4 0 1,-2 4 0-16,0-3 0 16,1 3 0-16,-3 0 1 0,-1 0-1 15,0 3 0-15,-1 1-1 16,-1 2 1-16,2-2 0 15,1 2 0-15,1-2 0 16,2 3 0-16,-1-4 0 16,0 3 0-16,1 0 1 15,-3-1 0-15,1 1 0 16,4-3 0-16,-2 0-1 16,3 1 1-16,1-4-1 15,3 0 1-15,5 0 0 0,1 0 0 16,3 0 0-16,5 0 0 15,-2 0 0-15,3 0-1 16,3 0 2-16,-1 0-1 16,5 0-1-16,1 0 0 15,-2 0 0-15,0 0 1 16,4 0-1-16,-5 0 0 16,0 4 0-16,-2 0-1 15,0 3 1-15,-9 4-1 16,-1 6-9-16,-10 11-54 15,-48 47-109-15,8-7-172 16,-10 7-720-16</inkml:trace>
  <inkml:trace contextRef="#ctx0" brushRef="#br0" timeOffset="9897.5109">10030 6640 523 0,'0'0'123'0,"0"0"-42"15,0 0 10-15,0 0 37 16,-79-25-2-16,53 19-25 16,-1 1-15-16,-2 3-18 15,2 2-1-15,-6 0-11 16,3 0-8-16,-3 7-16 16,-5 8-13-16,2 4-6 0,-5 3-1 15,-3 3-1 1,3 1 5-16,2 1 5 0,-2 0 6 15,7 0-13-15,1 0 2 16,1 1-2-16,2 0-4 16,0 1-1-16,2 1 0 15,2 1-2-15,-1 1 2 16,4-1-3-16,2 0-5 16,2 1 11-16,1-1-6 15,5 2-5-15,4 0 5 16,1 3-5-16,7 2 6 15,1 0-1-15,0 2 1 16,9 4 2-16,8-1-2 16,5 3-5-16,1 3 8 15,6 0 4-15,-1 0-6 16,2 0-1-16,0-1 3 16,0 1-1-16,-1-3 7 0,4 0 9 15,3-4 0-15,0-2-4 16,8 1-2-16,1-5 0 15,4-2-5-15,-2-3-2 16,7-4 4-16,2-5 4 16,4-2 4-16,6-5-3 15,12-1-5-15,16-9 6 16,14-4-6-16,2-1 2 16,-8 0-5-16,-8-3 2 15,-11-3-6-15,2 1 5 16,3-1-3-16,-13 3-1 0,-10 0-4 15,-14-1 3-15,7 0-2 16,23-2-6-16,22-1 8 16,13-2-7-1,-7-2 5-15,-9 1-4 0,-12-2 6 16,1-2 3-16,-2-1-11 16,0-2 17-16,-1-3-8 15,-12 4 2-15,-11-1-4 16,-13 3-1-16,-1 2-1 15,7-4 1-15,13 0 4 16,8-4-5-16,10 1-5 16,-9 0 12-16,-1 2-4 0,-1-3 2 15,-12 3-2-15,11 0-9 16,-5-2 2-16,0 1 5 16,2 0 3-16,1 1-4 15,0 0-4-15,-5 1-1 16,-2 4 0-16,-5 1 0 15,-3 2 0-15,-3 1 0 16,-2 3 1-16,-1 1-1 16,0 2 0-16,-1-1 0 15,0 3 0-15,2 0 5 16,2 0-4-16,1 0-1 16,-1 0 10-16,3 0-10 15,0-3 12-15,1 3-2 0,-1 0-10 16,1-2 7-1,-1 2-1-15,1 0-1 0,-4 0 2 16,3 0 5-16,-6 0-12 16,2-1 0-16,-2-1 8 15,-1-1-7-15,-2 2 5 16,2-4-5-16,-3-1 10 16,1 0-6-16,-2-1-5 15,1-3 6-15,-2 1 3 16,-1-4-2-16,-2 1-8 15,-4-2 2-15,-1-1-1 16,-6-4 7-16,-2 0-7 16,-1-2 0-16,-3-2 0 15,-3-1 5-15,-4-3 2 16,-3-2-1-16,-2-3 4 16,-2-4-1-16,-5-5 3 15,-2-4-4-15,-1-4 2 0,-4 0-5 16,0 0 4-16,0 1 1 15,0 0 1-15,-10 1 1 16,-6 0-1-16,-4 1-5 16,-4 0 2-16,-4 0 6 15,-5 2-6-15,-1 1-1 16,-5 2-7-16,-2 2 0 16,0 3 1-16,-4 2-1 15,0 0-1-15,-1 1-2 16,-3 3 1-16,-2 2 1 15,-3 0 0-15,1 7-1 16,-4 2 0-16,0 2 1 16,1 3-1-16,-4 3 0 0,-1 1 0 15,-3 3-5 1,0 0 6-16,-2 4-1 0,-1 0 0 16,3 2 0-16,-2-1 1 15,2 2 0-15,-3 0 0 16,-3 0 0-16,-2 0-2 15,-14 0 1-15,-11 9-5 16,9-2 6-16,10 0-1 16,-2 1-7-16,-1 1 8 15,2-1 0-15,-2 2 1 0,13-3-1 16,-3 2 0 0,-20 1 1-16,-25 4-1 0,-6 3 1 15,6-2 0-15,9 0-1 16,32-1-2-16,12-5 1 15,15-1-5-15,5 0 5 16,-9 1 0-16,-9-1 1 16,-9 0-1-16,0 0 1 15,0-2 1-15,-1-2-1 16,0 0 0-16,-1-1 0 16,2-1-6-16,0-1 5 15,2 1-1-15,6-2-9 16,0 0 2-16,3 0 7 15,3 0 1-15,-1-2-5 16,2-3 6-16,1 0-1 0,-1 1 1 16,-2 1-1-1,1 2 1-15,-2 0-1 0,-1 1 0 16,2 0 1-16,1 0 1 16,-1 0-1-16,5 0 1 15,0 0-1-15,4 2 1 16,0 0 0-16,3 0-1 15,-1 1 1-15,3-1 0 16,-1 1-1-16,2 1 0 16,1 0 0-16,1 2 0 15,6-1 0-15,-1 3-1 16,4-2 0-16,1 3 1 16,2 1 0-16,3 0-1 15,2 2 0-15,2-2 1 0,2 1 0 16,4 0 0-16,0-2 1 15,5 3-1-15,-1-2 0 16,1 0 0-16,1-1 1 16,0 0 0-16,5-1 1 15,-1-2-2-15,2-2 0 16,2-1 0-16,1-3 1 16,-2 1 0-16,2-1-1 15,0 0 0-15,0 0 1 16,0 0-1-16,0 0-1 15,0 0-50-15,0 2-109 16,9 2-149-16,0-2-393 0</inkml:trace>
  <inkml:trace contextRef="#ctx0" brushRef="#br0" timeOffset="11865.7524">18600 6582 603 0,'0'0'252'0,"0"0"-6"16,0 0 19-16,0 0-27 15,0 0-58-15,0 0-47 16,2 0-48-16,29 2 1 16,29-2 17-16,34 0 2 15,34-6-29-15,15-9-6 16,2-3-15-16,-14-4-11 15,-20 2 5-15,-24 3-7 16,-22 3-15-16,-22 4-12 16,-7 2-14-16,-4-1 5 15,-2 3-5-15,-1-1-1 16,-13 3 0-16,-7 1-21 0,-5 3-38 16,-4 0-41-1,-1 7-50-15,-38 20-69 0,5 0-100 16,-8 0-319-16</inkml:trace>
  <inkml:trace contextRef="#ctx0" brushRef="#br0" timeOffset="12187.128">18827 7088 1179 0,'0'0'234'0,"0"0"-154"0,0 0 24 16,0 0 82-16,107-17 40 15,-22-7-54-15,27-6-45 16,9-5-31-16,-19 6-28 16,-25 4-5-16,-29 8-10 15,-8 1-8-15,8-1-12 16,4-3-15-16,3-2-5 15,-7 4-7-15,-8 3-5 16,-6 3 0-16,-11 4-1 16,-8 4-9-16,-11 4-58 15,-11 7-96-15,-16 12-152 16,-12 3-522-16</inkml:trace>
  <inkml:trace contextRef="#ctx0" brushRef="#br0" timeOffset="17089.3497">10192 9240 120 0,'0'0'84'0,"0"0"-35"16,0 0 47-16,0 0 31 15,0 0-13-15,0 0-16 16,-3-2-17-16,3 1-23 15,0 1-16-15,0 0-16 16,0 0-12-16,5 0-4 16,13 0 29-16,7 0 24 15,9 0 28-15,10 0-18 0,9 0-2 16,5 0-10-16,5-5 3 16,3-2-10-16,3 0 2 15,-1-3 0-15,2 3-8 16,-4-1-16-16,-1 3-2 15,-2-2 5-15,4 0 0 16,0 1 5-16,6-2-10 16,3 0-11-16,-1 1 11 15,4 2-3-15,-3-1-3 16,10 0 10-16,13 1-8 0,11-1 5 16,3 2-8-1,-9 1-6-15,-22 2-8 0,-23 1 0 16,-14-2 13-16,0 2-3 15,7-3-8-15,12 0-1 16,7-4 6-16,3-2 14 16,2 0-8-16,-3-2 4 15,-2 2-7-15,-2-1-4 16,-5 3-4-16,-2 2-1 16,-3 3 3-16,-2 2-2 15,-2 0-1-15,-3 0-3 16,2 0 5-16,-2 7-4 15,-1-1 5-15,-5 0-1 0,-1-1 3 16,-8 1-5 0,-7-3-3-16,-5 1-5 0,-7 0 4 15,-6 1-5-15,-6 2-1 16,-6 9-7-16,-22 45-73 16,-10-3-149-16,-14 7-403 0</inkml:trace>
  <inkml:trace contextRef="#ctx0" brushRef="#br0" timeOffset="21496.1941">14109 6588 150 0,'0'0'149'0,"0"0"-2"16,0 0-11-16,0 0-61 16,0 0 8-16,0 0-8 15,0 0-8-15,-49-15-27 16,39 13 9-16,-1 2-25 16,-4 0-11-16,-1 0-3 0,-4 0 0 15,-4 3-3 1,2 4-5-16,-3 2 4 0,-2 0 20 15,0 3-7-15,0 1-3 16,-3 3-15-16,1 2 0 16,-1 3 0-16,0 2 0 15,2-1 0-15,2 0-1 16,1 2 0-16,-1 2 0 16,1 0 0-16,1 2 0 15,3 2 0-15,-1 4 0 16,1 0-1-16,4 2 1 15,1 4-2-15,3 3 1 0,3 3 0 16,3 4 0 0,3 2 1-16,4 1 0 0,0 0 6 15,4-4 12-15,11 1 2 16,3-3 2-16,6 0 5 16,4-2 5-16,4 0 4 15,7-3 8-15,3 0 1 16,4-6-6-16,1-2-10 15,0-6 3-15,2-4 11 16,-3-7-5-16,3-3 1 16,-3-6 8-16,2-7-12 15,0-1 10-15,-3 0-10 16,1-6-3-16,-3-8-3 0,-1-5 20 16,1-2-5-16,-2-1-8 15,0-4-2-15,-1-1-8 16,1 2-5-16,-5 0-9 15,-1 0 3-15,-5 0 4 16,-4 2 9-16,-4-2-6 16,-3 3 5-16,-2-3 2 15,-2 0 2-15,-3-3 2 16,-2-3-8-16,-1-2-12 16,-2 0-2-16,0-4 5 15,-4 0-7-15,-2 1 6 16,-1 0-8-16,0-1 6 15,0-1-4-15,-4 4 3 16,-7 1 4-16,-4-2-4 16,-1 1-1-16,-7-1 2 0,0 1-12 15,-6-1 7 1,-2 1-7-16,-2 1-1 0,-1 4 2 16,-4-1-1-16,1 4-1 15,1-1 1-15,-2 4-1 16,3 2 1-16,1 0-1 15,-1 4 0-15,4 0 0 16,3 4 0-16,1 2 0 16,3 2 0-16,5 1 0 15,-1 5 0-15,5 1 1 16,2 2 0-16,1 0 8 16,-3 0-9-16,0 5-1 15,-4 9-18-15,-5 13-20 16,-28 35-41-16,6-6-128 0,-9 2-337 0</inkml:trace>
  <inkml:trace contextRef="#ctx0" brushRef="#br0" timeOffset="26024.7275">20182 2263 854 0,'0'0'185'0,"0"0"-33"16,0 0 67-16,-73-72-54 15,47 63-58-15,-5 8-24 16,-2 1-29-16,-2 15-35 16,4 13-10-16,3 4 2 15,6 3-3-15,6 2-8 16,7-1 0-16,9-3 0 16,0-7-1-16,10-4-11 0,9-8 5 15,2-6-15-15,4-8 10 16,-1 0 9-16,-3-16 3 15,-3-9 3-15,-6-5 7 16,-6-6 3-16,-5 2-7 16,-1 2-5-16,0 6 30 15,0 9 26-15,-1 10 8 16,1 7-37-16,0 7-28 16,7 35-48-16,20 35 48 15,7 39 13-15,5 22 3 16,-3 4-8-16,-8-13 1 15,-9-20 5-15,-8-13-7 16,-8-25-5-16,-3-20 5 0,0-17 2 16,0-10-8-1,-4-2 5-15,-7-3-5 0,-5-9 7 16,-2-10-8-16,-6-14-2 16,-6-29-22-16,3-9-14 15,7-8-10-15,4-4-5 16,15 11 2-16,1-3-34 15,3 9-46-15,31-7-140 16,-3 15-47-16,2 6-198 0</inkml:trace>
  <inkml:trace contextRef="#ctx0" brushRef="#br0" timeOffset="26281.4889">20496 2406 1024 0,'0'0'267'15,"0"0"-10"-15,0 0-125 16,0 0 11-16,-80 97 4 16,67-51-49-16,6 6-25 15,7-2-23-15,0 1-27 16,14-4-15-16,12-5-8 15,7-6-6-15,8-7-65 0,20-17-59 16,-9-11-127 0,-9-1-314-16</inkml:trace>
  <inkml:trace contextRef="#ctx0" brushRef="#br0" timeOffset="26695.58">20753 2452 624 0,'0'0'154'16,"0"0"-3"-16,0 0-52 16,0 0-22-16,0 0 14 15,68 78-14-15,-65-46-18 16,-3 5-4-16,0-1-17 16,-1 2-3-16,-10-5-9 15,1-6-7-15,1-8-12 16,5-7-1-16,2-10 1 15,2-2 15-15,0-11 2 0,2-15-24 16,6-9-14-16,0-8 14 16,-2-5 1-16,-5-1 5 15,-1 3-3-15,0 5 28 16,0 11 49-16,0 9 28 16,0 9 0-16,0 10-22 15,0 2-47-15,0 4-39 16,0 16-19-16,0 6 19 15,2 10 19-15,7 2-4 16,6 1-9-16,0-1-5 16,6-1-1-16,2-4 0 15,2-5-82-15,11-15-108 16,-7-4-193-16,-6-9-250 0</inkml:trace>
  <inkml:trace contextRef="#ctx0" brushRef="#br0" timeOffset="26916.9595">20969 2294 914 0,'0'0'218'0,"0"0"-47"16,0 0-41-16,0 0-6 16,0 0-57-16,100 4-12 15,-64 22 21-15,-1 6-6 0,-3 8 5 16,-8 5-28-16,-11 3-27 15,-13 2-4-15,0 6-5 16,-24 0-11-16,-11 6-18 16,3-12-143-16,10-20-494 15</inkml:trace>
  <inkml:trace contextRef="#ctx0" brushRef="#br0" timeOffset="27689.4252">21798 2300 107 0,'0'0'167'0,"0"0"12"16,0 0-4-16,0 0-34 16,0 0-4-16,0 0 31 15,0 0 16-15,-65-46 12 0,63 44-38 16,2 2-75 0,0 0-71-16,2 0-12 0,17 11 0 15,8 4 17 1,7 3 14-16,5 0-12 0,3 0-9 15,-4-1-1-15,-4-3-8 16,-5-2 0-16,-7-4 1 16,-8-2-1-16,-5-3 0 15,-8 1 0-15,-1-1 0 16,0 1 1-16,-5 2-1 16,-12 6 23-16,-7 4 5 15,-9 2-1-15,-6 5 16 16,-5 0-6-16,-1 1-13 15,0-4 11-15,8 0-10 0,7-4-15 16,6-2-10-16,11-4-1 16,5-1-1-16,8-2-105 15,8 1-126-15,16-3-138 16,-2-2-241-16</inkml:trace>
  <inkml:trace contextRef="#ctx0" brushRef="#br0" timeOffset="28007.2754">21595 2960 182 0,'0'0'943'15,"0"0"-788"-15,0 0-38 16,0 0 97-16,0 0-26 16,0 0-34-16,0 0-17 15,93 10-25-15,-53-10-17 16,8-7-14-16,-2-5-30 16,2 0-19-16,-5-2-17 15,-1 1-9-15,-9 3-6 16,-5 2 0-16,-10 8-85 15,-5 0-212-15,-13 0-540 0</inkml:trace>
  <inkml:trace contextRef="#ctx0" brushRef="#br0" timeOffset="28841.2451">22679 2311 143 0,'0'0'717'0,"0"0"-516"16,0 0 22-16,0 0-5 16,-87-34-50-16,61 33-55 0,1 1-39 15,-2 1-5-15,1 16-26 16,-1 10-21-16,1 12 1 15,2 10 13-15,6 9 3 16,6 3-4-16,8 4-4 16,4-1 0-16,0-7-1 15,15-5-7-15,6-10 5 16,4-8-7-16,8-8-6 16,0-11-5-16,3-10 14 15,1-5-6-15,0-13-1 16,2-15 10-16,-3-11-3 15,-3-7-3-15,-8-10-8 16,-9-4-1-16,-5-2 7 16,-11-2-3-16,0 2-1 15,-15 7-6-15,-10 8-7 0,-14 13-2 16,-32 19-1-16,-82 42-86 16,10 19-122-16,-20 17-358 0</inkml:trace>
  <inkml:trace contextRef="#ctx0" brushRef="#br0" timeOffset="43228.0161">6230 11618 230 0,'0'0'187'0,"0"0"-100"16,0 0-41-16,0 0-6 0,0 0 38 15,30 0 13-15,-10 0 26 16,10 0-10-16,8 0-26 16,3 0-13-16,5 0-7 15,5 0 2-15,2 0 4 16,1 0-10-16,-1 0-21 16,2 0 6-16,1-3-16 15,1 3-3-15,4 0 6 16,5 0 12-16,2 0-18 15,4 0-11-15,-2 0-5 16,-3 0-1-16,-1 0-4 16,1 3 6-16,-5-3-2 15,2 0 3-15,1 0-2 0,-1 0 3 16,-3 0-8-16,2 0 10 16,-2 0 9-16,-1 3 0 15,5-1-9-15,-2 1-2 16,1 1-4-16,3-1 4 15,2 1-4-15,-2-1 5 16,-1 1-3-16,2-1 5 16,-6 1 3-16,-2-1-3 15,-4 0 2-15,0 0-2 16,-1-3 1-16,2 1-3 16,-2-1 2-16,-2 0-4 15,5 0 2-15,-3 0-3 16,0 0 5-16,-1 3-4 15,2 1-2-15,-2 0-6 0,1 0 6 16,2 2-6-16,2-2 1 16,1 3 4-16,0-4-6 15,3-1 6-15,-1 1-4 16,-1-2 5-16,-2 1-6 16,-1-2 0-16,-2 0 5 15,1 0 0-15,1 0-5 16,1-5 14-16,3-1-5 15,-1-1 3-15,5 0-12 16,-1 0 8-16,3-1 0 16,-1 1-8-16,4-3 0 0,14-2 8 15,15-5-3 1,18-5 37-16,1-5 2 0,-8 1-28 16,-14 0-17-1,-8 2 6-15,-2 2-4 0,1 2-1 16,-3 0 6-16,-12 4-6 15,-13 6 0-15,-11 2 4 16,-3 4-5-16,9-1-1 16,8 0 1-16,9 0-1 15,1 2 0-15,-6 0 1 16,4-1 0-16,-5 0 0 16,1-1 1-16,2-2-1 15,4-1 0-15,10 1 0 16,19-3 1-16,8-3-1 15,5 2 6-15,-11 2-5 0,-10 2-1 16,-9 3 0-16,-1 0-2 16,-10 1 2-16,-13-1-1 15,-11 4 1-15,-3 0-1 16,7 0 1-16,9 0 0 16,5 0 0-16,1 3 1 15,-1 4-1-15,0 0 0 16,-4-2 1-16,0 2-1 15,-1-3 1-15,-2 2 0 16,2-2-1-16,-1 0 0 16,2-1 0-16,3 0 8 15,-3 0 3-15,2-3 3 16,0 0-5-16,-2 0 7 0,2 0-3 16,-2 0 6-1,0-1 2-15,0-4 1 0,-3 1-5 16,-1-1-3-16,-2 0-6 15,-6 1 4-15,-4 0 5 16,-6 0-2-16,-5 1-4 16,-5 2-4-16,-6-2-6 15,-5 3-1-15,-6 0 0 16,-6 0-2-16,-5 0-23 16,-2 0-43-16,-2 0-88 15,0 0-134-15,0 0-461 0</inkml:trace>
  <inkml:trace contextRef="#ctx0" brushRef="#br0" timeOffset="49979.259">6533 12573 45 0,'0'0'151'0,"0"0"-55"0,0 0 5 16,0 0 10-1,0 0-12-15,0 0-11 0,-8 0-7 16,8 0-4 0,0 0-18-16,0 0-19 0,0 0-17 15,0 0-16-15,0 0-7 16,0 0-11-16,4 0-10 16,13 3 10-16,11 1 11 15,9 0 16-15,12-2 10 16,8-1 14-16,21 0-1 15,20-1-13-15,20 3-8 16,4 2 9-16,-7 2 22 16,-12-1-11-16,-18 0-16 15,3 1 8-15,-3 1 3 16,-2 1-1-16,-12 1 0 0,-10-2 0 16,-12-1 6-1,-3 0-6-15,12 2-2 0,8 1 2 16,8 2-7-16,1 1-8 15,-2-2 5-15,-1 1 9 16,-7-1 1-16,-5-2-7 16,-9-2-5-16,-9-1-4 15,-8-2-7-15,-7 0-3 16,-9 0-5-16,-2 0 0 16,-4 5-1-16,-11 19-41 15,-1 0-175-15,-1 4-278 0</inkml:trace>
  <inkml:trace contextRef="#ctx0" brushRef="#br0" timeOffset="61164.738">16563 15891 413 0,'0'0'193'16,"0"0"-62"-16,0 0-9 15,0 0 19-15,0 0-29 16,0 0-33-16,7-7-28 16,16 7 7-16,6 0 38 15,10 0 2-15,9 2-12 16,5 3-25-16,6 0-7 16,2 0 3-16,1 2-20 15,3-2 9-15,-1-1-2 16,-1-1 2-16,1 2-7 15,0-3-8-15,16-2-10 16,19 0 41-16,20 0 11 0,7-10-41 16,-6 1-14-16,-9 0-9 15,-13 1 4-15,-1 5-3 16,-1 1-2-16,-5 2 3 16,-5 0-3-16,-3 0-2 15,-11 0 0-15,-12 0 0 16,-13 2-5-16,-3 1 6 15,9 0 0-15,7 0-7 16,6 1 0-16,-2 1-1 16,-1 0 1-16,-2 1-1 15,-1 0 1-15,-1-2-1 0,-1 2 1 16,0-1 0-16,-1 1 0 16,0 0 0-16,-1-1 0 15,-2 1 1-15,3-1-1 16,0-2 1-16,1 0-1 15,3-2 1-15,3-1 0 16,2 0 1-16,4 0 10 16,0 0-5-16,2 0 3 15,0 0-1-15,0 0-8 16,0 0 7-16,1 0-7 16,-2 3 11-16,4-1 0 15,0 1-3-15,12-1-2 16,-9-2 8-16,0 0-13 15,-1 0 5-15,-11 0 3 16,6 0-1-16,-1 0-1 0,1 0 8 16,-5 0-4-16,-3 0-5 15,-3 0-1-15,-6 0 3 16,-6 0 10-16,-7 0-2 16,-7 0 2-16,-10 0-7 15,-7 0 0-15,-8 0 1 16,-6 0-4-16,-2 0-8 15,-2 0 0-15,0 0-1 16,0 0-16-16,-28-5-68 16,-5-1-102-16,-13-4-417 0</inkml:trace>
  <inkml:trace contextRef="#ctx0" brushRef="#br0" timeOffset="62867.0464">3201 16852 126 0,'0'0'398'15,"0"0"-242"-15,0 0-16 16,0 0-13-16,0 0-9 16,0 0-21-16,-1-14-27 15,1 13-33-15,0 0-6 16,9 0-9-16,5-2 12 0,6 3 24 15,8-5-1-15,4 3 0 16,9 1-18-16,1 1-3 16,4 0 12-16,-2 0-14 15,-1-1-21-15,-3 1 2 16,-1 0-7-16,-3 0 3 16,-2 0 0-16,3 0 2 15,-4 0-1-15,1 0 3 16,1 0-1-16,-2 0 2 15,-1 0-10-15,4 0-5 16,1 0 5-16,8 0 38 16,0 0-15-16,6 0-13 15,-2-1-10-15,0-2-4 16,0 0 5-16,0 2-5 0,-1 1 5 16,0 0 9-16,-2-2-15 15,2 2 13-15,-2-2-13 16,2-1 10-16,4 0 3 15,2-1 8-15,0-3-7 16,-2 2 7-16,-4 1-14 16,-2 2 1-16,0 1-2 15,0 1 0-15,-1 0 2 16,1 0 7-16,-2 0-2 16,0 6-6-16,0 0 3 15,-1-1-1-15,-2 1 5 16,-3 0-3-16,-1-2 5 15,-7 1-2-15,-6-2 0 0,-5-1 4 16,-4 1-4-16,-5 1-9 16,-2-4 22-16,-3 1-12 15,-4-1-1-15,1 0-9 16,-2 0 4-16,0 0-8 16,0 0-2-16,0 2 0 15,1 0-20-15,-1 2-67 16,2 2-102-16,-2-1-395 0</inkml:trace>
  <inkml:trace contextRef="#ctx0" brushRef="#br0" timeOffset="64060.1996">18217 4696 1084 0,'0'0'146'16,"0"0"-60"-16,-18-72 82 0,6 48 61 15,-6 8-42-15,-6 6-29 16,-7 10-23-16,-8 10-44 16,-14 31-40-16,-10 30-2 15,3 22 5-15,12 10-8 16,23-17 3-16,18-22-26 15,7-27-22-15,11-7 4 16,18-1-5-16,12 0-11 16,29-3-62-16,29-20-73 15,13-15-124-15,-15-16-383 16,-28-9-440-16</inkml:trace>
  <inkml:trace contextRef="#ctx0" brushRef="#br0" timeOffset="65292.5842">18402 4698 608 0,'0'0'857'16,"0"0"-593"-16,0 0-52 15,0 0-63-15,-45 82-25 16,44-37-25-16,1 10-38 16,6-1-23-16,14 0-23 15,7-6-9-15,5-9-5 16,1-13-1-16,-2-11 8 15,-1-12-8-15,-7-3-1 16,-6-15-5-16,-5-14 6 16,-9-12 0-16,-3-5 0 0,-5-6 0 15,-19-3 1-15,-7 1-1 16,-6 5 0-16,-4 9-6 16,3 12-1-16,4 14-4 15,8 11 0-15,10 3 0 16,7 9 1-16,9 9 1 15,3 3-4-15,21 1-8 16,12-5-27-16,13-2-28 16,7-10-17-16,2-5-13 15,-2 0-13-15,-10-13-9 16,-12-6 27-16,-11 0-34 16,-16-5 66-16,-7 2 69 0,0-1 34 15,-12 2 81 1,-4 4 39-16,2 3 0 0,4 6-24 15,3 4-3-15,5 4-33 16,2 4-69-16,0 18-16 16,13 7 15-16,4 10 22 15,5 6-14-15,3 0-5 16,1 0-3-16,-4-4-6 16,1-5-8-16,-7-7-8 15,-1-9-1-15,-7-10-1 16,-4-10-9-16,-1-2 3 15,-3-24 6-15,0-13 1 16,-3-8-1-16,-4-6 0 16,0 2 0-16,6 9 0 15,1 9-1-15,0 13 0 0,1 12-1 16,12 8-8-16,7 0 10 16,9 19 0-16,3 4 16 15,6 4-5-15,2 1-10 16,0-5 0-16,4-1-1 15,0-10 0-15,3-5-31 16,-3-7-55-16,-5-10-68 16,-9-14-35-16,-12-12-59 15,-14-8-52-15,-4-8 136 16,-18-2 110-16,-11 3 54 16,-4 5 22-16,-3 13 116 15,3 16 27-15,5 13-20 16,4 4-5-16,7 6-26 0,9 11-42 15,8 2-47-15,0 1-13 16,16 1-5-16,12-4-1 16,7-4 1-16,2 0-5 15,-1-3 5-15,-1-3-5 16,-10 3 0-16,-5-3-1 16,-5 1 0-16,-9 1 1 15,-6 6 8-15,0 2 29 16,-2 6 11-16,-14 5-12 15,1 3-4-15,-3 3-7 16,5 0-14-16,4-2-7 16,8-3-5-16,1-5 1 0,10-7-2 15,13-11 1-15,15-6-1 16,5-4-10-16,9-25 9 16,1-7-22-16,-7-10-10 15,-10-7-26-15,-15-17 12 16,-21-17 23-16,-3 6 16 15,-18 9 6-15,-4 16 2 16,3 19 0-16,-1 4 56 16,-1 2 23-16,10 13-2 15,3 9 9-15,6 9-14 16,5 0-51-16,3 15-21 16,18 14 7-16,9 10 18 15,6 4 2-15,2 5-7 16,1 1-10-16,-3-4-9 15,-3-5-1-15,-7-4-10 0,-7-5-73 16,-2-7-76-16,-17-7-97 16,0-5-87-16,-1-7-397 0</inkml:trace>
  <inkml:trace contextRef="#ctx0" brushRef="#br0" timeOffset="65449.3762">19440 4611 922 0,'0'0'340'15,"0"0"-165"-15,0 0-60 16,0 0-47-16,0 0-8 16,0 0-23-16,0 0-16 0,106-41-21 15,-55 24-51 1,16-8-196-16,-14 6-106 0,-13 5-454 0</inkml:trace>
  <inkml:trace contextRef="#ctx0" brushRef="#br0" timeOffset="66216.4137">19714 4470 1048 0,'0'0'275'0,"0"0"10"16,0 0-97-16,0 0-83 15,0 0-42-15,0 0-33 16,0 0 10-16,63 39 22 16,-33-14-4-16,-3 4-8 15,-8 4-10-15,-7-1-15 16,-6 0-15-16,-6-4 0 0,0-4-4 15,0-12-6-15,0-7-12 16,6-5-25-16,7-22-37 16,7-14-20-16,7-15-13 15,6-7-26-15,1-3 33 16,0 5 25-16,-7 5 57 16,-8 7 18-16,-8 10 36 15,-7 4 79-15,-4 11 4 16,0 5 20-16,0 8 1 15,-7 5-22-15,-1 1-35 16,-2 7-40-16,-6 14-13 16,4 10 0-16,-2 9-1 15,4 4 14-15,4 6-11 0,3-1 0 16,3-2-5-16,0-8-10 16,10-6-17-16,6-8 0 15,3-11 0-15,4-9-26 16,-2-5-26-16,-1-14-15 15,-3-16-9-15,-7-10-11 16,-7-7 5-16,-3-5 13 16,0 1 26-16,-8 4 30 15,-1 7 13-15,-1 12 8 16,2 8 25-16,2 9 24 16,2 8 7-16,2 3-30 15,2 3-27-15,0 15-5 16,8 6-1-16,11 4 7 15,5-1 2-15,9-1-2 16,1-6-1-16,0-5-4 0,2-10 4 16,-1-5-5-16,-6 0-2 15,-3-10-1-15,-10-9-13 16,-5-7 12-16,-4 0 1 16,-5 1 1-16,-2 2 0 15,0 6 19-15,0 6 24 16,0 6 11-16,3 5-24 15,4 0-23-15,6 13 6 16,4 7 11-16,4 5 3 16,3 2-12-16,-4 0-14 15,-4-2 6-15,-2-5-7 16,-5-6-40-16,-6-7-84 16,-3-8-57-16,-13-14-65 15,-10-7-472-15</inkml:trace>
  <inkml:trace contextRef="#ctx0" brushRef="#br0" timeOffset="66345.893">20247 3981 1008 0,'0'0'169'15,"0"0"-96"-15,0 0-62 16,0 0-10-16,0 0 7 16,0 0-8-16,85 90-73 15,-54-63-225-15</inkml:trace>
  <inkml:trace contextRef="#ctx0" brushRef="#br0" timeOffset="66996.3877">20489 4174 1458 0,'0'0'228'0,"0"0"-121"16,0 0-30-16,0 0 98 15,42 75-43-15,-17-44-46 16,-3 0-31-16,1 0-17 16,-3-5-20-16,-5-3-6 15,-3-6-11-15,-3-5 1 16,-3-10-1-16,0-2-1 0,3-8-4 16,-2-15 4-1,4-8 0-15,1-6-1 0,-2 0-5 16,1 4 5-16,-1 4 1 15,-2 4 0-15,-2 9 0 16,-2 7 13-16,0 6 12 16,4 3-13-16,3 0-6 15,5 6 10-15,5 8 11 16,4 2 1-16,3 1-5 16,4 1-1-16,4-5 5 15,0-5-18-15,2-7 1 16,-5-1-8-16,-6 0 7 15,-8-15-8-15,-7-7-1 16,-7-3-1-16,-5-7-14 16,-5-6 1-16,-16-6 5 0,-7-5 0 15,-5-3 8-15,-1-2 0 16,-1 3 1-16,5 8 0 16,5 9 12-16,6 12 10 15,7 6 4-15,6 9-1 16,4 4-10-16,2 3-15 15,0 0-6-15,12 19-1 16,9 10 7-16,8 8 6 16,2 10 1-16,0 3 1 15,0 2-2-15,-4-5-5 16,-5-4 0-16,-5-6-1 16,-8-4-32-16,-5-4-53 15,-2-9-44-15,-2-4-53 16,-4-14-108-16,-8-2-307 15,-4 0-578-15</inkml:trace>
  <inkml:trace contextRef="#ctx0" brushRef="#br0" timeOffset="67394.4151">20830 4050 1588 0,'0'0'323'0,"0"0"-175"16,0 0-73-16,0 0 74 15,0 0-25-15,100-52-67 16,-52 27-42-16,0-2-15 0,-1 1-26 15,1-12-123-15,-9 6-207 16,-16 3-1000-16</inkml:trace>
  <inkml:trace contextRef="#ctx0" brushRef="#br0" timeOffset="73484.7059">9184 6780 59 0,'0'0'103'0,"0"0"12"0,0 0-27 16,0 0 35 0,0 0-48-16,0 0-16 0,-54 23 10 15,47-19 12 1,0-1 3-16,2 0-18 0,-1-2-17 15,2-1-4-15,-1 0-10 16,2 1-5-16,0 1-8 16,-2-1-8-16,2 3-12 15,-1 3-2-15,0 2 0 16,1 3 0-16,1 4 0 16,1 4-7-16,1 3-2 15,0 9 2-15,0 6-6 16,6 8-12-16,5 8 9 15,5 16-23-15,-1-6 15 0,4 5 3 16,2-1-3 0,-2-11-12-16,2 6-2 0,3-2-5 15,0-2-22-15,1 0-10 16,2-1 3-16,-1 0-2 16,2-2-8-16,2 1 10 15,11 19-25-15,-8-15-24 16,-5-9-38-16</inkml:trace>
  <inkml:trace contextRef="#ctx0" brushRef="#br0" timeOffset="97113.1267">8707 16999 644 0,'0'0'100'15,"0"0"-41"-15,0 0 7 16,0 0 22-16,0 0 5 16,0 0-60-16,-15 3-21 0,15-3-11 15,9 0 6 1,5 0 10-16,5-3 9 15,7 2 3-15,7 1-1 0,5 0 7 16,6 0-4-16,4 0-9 16,6 0 14-16,2 0 34 15,4 0-29-15,3 0-1 16,-1 6-8-16,1-1-6 16,2 4-8-16,2-1 7 15,-2 2-6-15,0-1 10 16,-2 2-3-16,-2-2-4 15,-3 0 0-15,0-1-3 16,-2 0-5-16,3-2 1 16,0 2-1-16,-1 0-3 15,-1 0-1-15,1 0 3 0,-3 1 0 16,1-1-1-16,-1-1-3 16,-1 1-1-16,2-3-2 15,-1-3 4-15,-2 0 5 16,2-2 6-16,1 0-7 15,1 0-5-15,-2 0 1 16,0 0-8-16,0 0 8 16,-4 0-7-16,0 0-2 15,-2 0 8-15,0 0-1 16,3-2-6-16,2-2 13 16,1 0-9-16,-1-3-3 15,-2 4-2-15,2-1 5 16,-4-1-5-16,0-2 1 0,0 2 5 15,1 0 3-15,0-6-8 16,1 3 7-16,2 0-1 16,1 1 1-16,-1-1-3 15,2 1-5-15,-1 2 0 16,-1-2 11-16,-1-1-5 16,-1 2-5-16,-2-3 5 15,2 3 3-15,-1-4-4 16,3 1 2-16,1 1 0 15,3-1 1-15,2-1-8 16,-1 3 0-16,1 0 0 16,0 2 5-16,-2 1-6 0,-3 3 1 15,0-1 0 1,2 2 6-16,-2-3-5 0,2 1 5 16,1-1-5-16,0 0 4 15,2-1-5-15,-5-1 7 16,2 0-6-16,-2 0 4 15,-1 1 3-15,-5 1-7 16,3-2 10-16,0 1-2 16,0 0-1-16,2-2 10 15,0-1-9-15,-1 4-1 16,0 0-8-16,-4 0 8 16,2 2-8-16,-4 1 10 15,1-2-11-15,0 2 1 16,-3 0 5-16,2 0 0 15,1 0 4-15,1 0-10 0,5 0 1 16,-1 0 23-16,6 5-14 16,-1 1-10-16,-1-1 1 15,-4 2 0-15,-1 0 6 16,-2 1-7-16,1-3 1 16,-1 0-1-16,-2 0 1 15,3 0 6-15,-2-5 5 16,3 2 3-16,0-1-6 15,-1 0 1-15,-2 1 1 16,2-1-1-16,-3 2-1 16,1 1 6-16,-1 1-9 15,-3 0 5-15,-4 0-5 16,-1 0 2-16,-4 1-7 0,-4 0 6 16,-4-2 10-16,-4 1-7 15,-5 0-1-15,-4 0 3 16,-4-2 1-16,-5 0-7 15,-1-3 8-15,-3 0 0 16,-1 0 0-16,-1 0-8 16,0 0-5-16,0 0 0 15,2 0 0-15,-2 0 0 16,0 0 0-16,0 0-1 16,0 0-26-16,0 0-27 15,0 0-50-15,0 0-73 16,0 0-94-16,0 0-440 0</inkml:trace>
  <inkml:trace contextRef="#ctx0" brushRef="#br0" timeOffset="98793.1987">17043 15899 451 0,'0'0'173'15,"0"0"-22"-15,0 0 29 0,0 0 13 16,0 0-9 0,0 0-21-16,0 0-35 0,-26-34-12 15,13 30-13-15,-8 0-26 16,-2 0-2-16,-7 3-9 16,-2 1-9-16,-3 0-11 15,-4 9-8-15,-3 7-7 16,0 4-7-16,0 6-3 15,-1 5-4-15,3 4-2 16,6 5 1-16,2 1 5 16,5 2-9-16,7 6 6 15,3 0-12-15,7 3 4 16,4 2 5-16,2 4-6 16,4 3 4-16,0-2-1 15,4 2 1-15,8-2-4 16,2 1 0-16,2-2-8 0,4-2 6 15,3-1 8-15,0-2-6 16,3-3 3-16,3 0-3 16,2-5 0-16,0 2-2 15,5-4-5-15,0 1 4 16,2-2-5-16,1-5 6 16,1-4-6-16,1-5 0 15,-1-6 7-15,0-5 2 16,-1-3 4-16,-3-4-2 15,-3-6-6-15,0-4 7 16,-4 0 2-16,1-6 18 16,0-11-2-16,0-7-7 0,-2-2 1 15,2-6 1 1,0 2-6-16,-2-8-3 0,0 1-1 16,-1-1-1-16,-1-2-3 15,-5-1 9-15,0-1 0 16,-5-3 0-16,-3 0-3 15,-4-5 4-15,-4 0-5 16,-2-4-1-16,-3 2 1 16,0-5-7-16,-5 2-2 15,-4 3-2-15,-1 0 3 16,-5 1-8-16,1 1 0 16,-4 0 0-16,1 1 8 0,-4 3-8 15,-1 1 7 1,0 3-1-16,-1 1 2 0,-2 2 2 15,1 3-2-15,-2 2 1 16,0 5-4-16,-2 2-5 16,1 4 10-16,-2 4-4 15,-1 4-1-15,0 5 2 16,-1 0-8-16,-1 5 1 16,-3 3 0-16,1 2-1 15,-1 0 1-15,-1 0-1 16,0 0 1-16,-1 0 0 15,0 7-1-15,3 0 1 16,-1 3-1-16,1 0 1 16,0 2-1-16,1 1 1 15,3 0 0-15,2-1 0 0,5 0-1 16,3 1 0-16,4-4 1 16,2 1 0-16,5-3-1 15,4-2 0-15,0 0 0 16,4-2-1-16,0-2 0 15,1-1-1-15,0 0-40 16,0 0-80-16,21-1-105 16,4-12-136-16,1-4-691 0</inkml:trace>
  <inkml:trace contextRef="#ctx0" brushRef="#br0" timeOffset="103841.1137">23154 15415 825 0,'0'0'111'16,"0"0"-97"-16,0 0-5 0,0 0 23 15,107-15 15 1,-77 17 5-16,-1 13-24 0,-8 9-2 15,-2 5 19-15,-8 9 14 16,-8 7 21-16,-3 17-12 16,-13 18 18-16,-15 19-14 15,-2 6-5-15,7-16 21 16,7-23-28-16,10-24 0 16,6-7-6-16,0 5-18 15,0 0-12-15,13 3-8 16,7-11 0-16,4-6-4 15,2-6-5-15,4-8-1 16,0-9 1-16,2-3 2 16,0-1 0-16,-3-15-1 15,-2-7 0-15,-6-4-2 0,-2-1-4 16,-8 3-1-16,-4 6 6 16,-5 7-7-16,-2 7 6 15,0 5 29-15,0 5 3 16,0 19-11-16,-9 15 10 15,7 19 7-15,2 25 0 16,2 18-2-16,18 6-2 16,0-5-5-16,-1-11-8 15,-5-23 0-15,-4-13-8 16,-2-12-5-16,-4-3-3 16,1 9-2-16,-4 1-3 15,1 4 2-15,-2-7-8 0,0-10 14 16,-5-4-4-16,-7-11 5 15,-4-5 1-15,-4-2 4 16,-6-5-11-16,-7-2 4 16,-6 1-12-16,-6-1 1 15,-4 0-2-15,-3 2 1 16,-5 0 0-16,2 2-1 16,0-4 1-16,10 1 0 15,3-4-1-15,8 0 9 16,6-1-1-16,6-3-1 15,8 1-1-15,3 0 0 16,6-2-4-16,2 0-1 16,3 0-1-16,0 0 0 0,0 0-23 15,0 0-33 1,-2 0-41-16,-1 0-45 0,-14 0-56 16,0 2-147-16,-7 1-672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19:31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9888 6767 1418 0,'0'0'140'0,"0"0"-54"15,0 0 39-15,0 0-69 0,0 96-7 16,33 33 64-16,6 23 29 16,5 6-66-16,-2-19-22 15,0-31-12 1,4-9-26-16,-1-20-6 0,-6-23-2 15,-7-18-8-15,0-18-70 16,4-12-114-16,10-33-90 16,-7-13-248-16,-13-16-49 0</inkml:trace>
  <inkml:trace contextRef="#ctx0" brushRef="#br0" timeOffset="187.102">10171 6967 967 0,'0'0'254'16,"0"0"3"-16,0 0 50 0,0 0-146 15,0 0-101-15,0 0-31 16,0 0 68-16,42 165-14 16,12-54-28-16,-3 3-33 15,-2-7-15-15,-12-11-1 16,-6-4-6-16,-7-16-47 16,-8-18-105-16,-14 2-99 15,-2-23-237-15,-7-3-106 0</inkml:trace>
  <inkml:trace contextRef="#ctx0" brushRef="#br0" timeOffset="534.2956">9822 8025 1315 0,'0'0'187'0,"0"0"-151"16,0 0 15-16,163-13 75 0,-28-16 40 15,24-5-59 1,-1-4-32-16,-10 4-13 0,-29 7-24 15,-25 4-20-15,-27 3-7 16,-21 1-9-16,-18-3-1 16,-1-7 6-16,-6-10-7 15,-9-23-8-15,-15-21-3 16,-41-28-9-16,-18-6 0 16,3 21 11-16,14 30 9 15,24 37 12-15,9 17 39 16,9 5 45-16,1 7-7 15,2 14-58-15,23 50-25 0,16 42 36 16,-1 34 13-16,-6 20-21 16,-17 9-21-16,-12-5-5 15,-3 8-8-15,-17 6-57 16,-9-45-189-16,-16-17-640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0:03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13885 6598 335 0,'0'0'126'0,"0"0"7"15,0 0 40-15,0 0-37 0,0 0-44 16,0 0-34-16,3 1-16 15,24 12 58-15,12 4 26 16,15 3 19-16,20-1-30 16,28 3-35-16,24 1-25 15,6-4-10-15,-7-4 2 16,-10-3-5-16,-20-8 7 16,1-4 11-16,-6 0 8 15,-15-6-12-15,-15-8 3 16,-14 0-10-16,0-5 0 15,3-7-2-15,9-6-19 16,0-9-3-16,-6-5-7 16,-12-4 4-16,-7 1 3 0,-9-6-2 15,-8-3-8-15,-7 1-2 16,-4-1-3-16,-4-2 2 16,-1-5 3-16,0 5 0 15,-1-6-2-15,-10 3-4 16,-5-2-3-16,-2 2-4 15,-8-3 4-15,-3 2-6 16,-4 4 1-16,-3 4-1 16,-7 5 1-16,-2 5-1 15,-7 9 0-15,-5 4 0 16,-5 6 0-16,-3 6-1 16,-2 3 0-16,1 5 0 15,0 2-1-15,0 1 2 0,0 3-1 16,1 2 0-1,-4 1 0-15,-1 4 1 0,0 0-1 16,0 0 1-16,0 7 0 16,0 3 1-16,2 5-1 15,3 0 0-15,0 2 1 16,6 2-1-16,1 1 1 16,4 2-1-16,3 2 0 15,6 1-1-15,4 4 0 16,5 2 0-16,5 3-5 15,10 5 6-15,1 2-1 16,7 5 0-16,4 2-1 16,5 6 1-16,1 1 0 15,3 2-8-15,0 4 9 0,0 0 0 16,0-1 1-16,0 1 6 16,3-3 4-16,7-5-1 15,8-4 5-15,6-3-6 16,7-7 0-16,9-6-3 15,11-4-6-15,4-5 1 16,5-7 0-16,4-9 1 16,-1-4-1-16,-2-4 0 15,-6 0-1-15,-6 0-1 16,-6 0-53-16,-4 11-88 16,-9 8-248-16,-16 4-700 0</inkml:trace>
  <inkml:trace contextRef="#ctx0" brushRef="#br0" timeOffset="3344.0867">9666 8254 477 0,'0'0'181'15,"0"0"-2"-15,0 0 13 16,0 0-3-16,0 0 7 16,-58-80-54-16,34 76-21 15,-3 4-27-15,-6 0-64 0,-1 17-12 16,-1 11-9 0,1 10 14-16,9 6 11 0,7 3-5 15,9 1-13-15,9-1-6 16,0-4-4-16,11-1-5 15,6-4-1-15,3-2 0 16,0-2 1-16,0 0 0 16,-8 1 0-16,-5 2 0 15,-7 0 0-15,-3 3 6 16,-18 0-6-16,-5-5 1 16,-6-6 4-16,-2-4-5 15,-1-13 9-15,-1-7-2 16,0-5-1-16,-1-8-1 0,6-13-4 15,6-1 0 1,7-2 14-16,12 4 23 0,6 6-14 16,3 2-23-16,17 5-2 15,9 5-1-15,7 2 0 16,6 5-5-16,-3 14 6 16,-3 9 0-16,-7 7 1 15,-8 11 25-15,-9 5 22 16,-9 10-17-16,-3 12-8 15,-9 16 2-15,-10-5 3 16,2-12 8-16,1-11-1 16,7-15 2-16,0 2-1 15,0 4-12-15,6-5-2 16,3-6-1-16,0-4-3 0,1-1-2 16,10-7 0-16,3-2-1 15,-1-4 4-15,0-5-4 16,0-3 0-16,0-4 2 15,-1-3-4-15,-1-3-3 16,2-1 10-16,-1-3 5 16,4-1 9-16,5 0 7 15,4-10-4-15,6-7-4 16,3-4-11-16,4-4-7 16,2-2-7-16,0 0-2 15,-4 3-6-15,-4 4 1 16,-7 3 0-16,-6 6-1 15,-4 3 0-15,-7 3 0 16,-5 4-27-16,-2 1-37 16,-1 0-49-16,0 12-75 15,0 5-123-15,-4 0-396 0</inkml:trace>
  <inkml:trace contextRef="#ctx0" brushRef="#br0" timeOffset="8732.341">10400 8846 204 0,'0'0'183'0,"0"0"-79"0,0 0-18 16,0 0-31-16,0 0-7 15,0 0 47-15,44-3 0 16,-10 3-15-16,11 0-2 15,7 0-9-15,10 0-4 16,5 0-11-16,3 0-8 16,1 0-11-16,-3 0-9 15,-3 0-13-15,-5 5-4 16,-4 2-8-16,-2-1 9 16,-4 0 8-16,-1-1 14 15,-4-3 10-15,-2-2 1 16,0 0 4-16,-3 0-11 15,-4-5-2-15,0-4-2 0,-3 1-2 16,-2-2-5-16,-3-4 1 16,-2 1 4-16,-3-3 5 15,-1-3 3-15,0-4 4 16,-1-2 5-16,-1-4-9 16,2 2-10-16,-2-3-12 15,-3 4 16-15,-2-2-4 16,-3 1 1-16,-1 0 5 15,-3 0-7-15,-3-3-1 16,-2-4-7-16,-3-5-5 16,0-1 8-16,0-6-12 15,-5 1-2-15,-7-1-7 16,-4 2 6-16,2 3 1 0,-5 2 1 16,-2 5 0-16,-2 1 7 15,-3 4-3-15,-3-1 2 16,-4 1-2-16,-3 0 4 15,0 0-16-15,-5 0 5 16,-1 3-3-16,-1-2-2 16,0 7 0-16,-3-1 5 15,4 3 3-15,-6 2-3 16,2 3-5-16,-3 3 15 16,-2 2-9-16,-1 0-6 15,-3 3 0-15,-5 4 0 16,-12 2 0-16,2 0-1 0,-1 4 1 15,-4 7-1 1,11 3 1-16,-6 4 0 0,1 3 1 16,5 2-1-16,1 1 0 15,4 1 0-15,0 4 0 16,4-1-1-16,5 0 0 16,3 2-2-16,6-2 1 15,5 2 0-15,5-2 1 16,5 1-6-16,5 1 6 15,2 3-1-15,3 1 1 16,4 0-1-16,4 7 0 16,2 1 0-16,6 3 0 15,0 1 0-15,0 4 0 16,5-3 0-16,8-1-1 0,3 0 2 16,2-5 7-16,2 2-5 15,5-6-1-15,1 0 11 16,4-2-2-16,2-5 2 15,5-4 4-15,4-1-4 16,5-4 3-16,0-4 0 16,5-5 3-16,-1-7 7 15,-2-4-1-15,1-1-6 16,-5 0 1-16,-1-3 0 16,-6-6-4-16,-5-1-7 15,-6 1 1-15,-4 3 1 16,-8-1-1-16,-5 2-3 15,-5 3-4-15,-1 2 5 16,-2-2 2-16,-1 2-8 0,0 0-1 16,0 0-21-16,0 0-77 15,15 14-79-15,-2 5-169 16,6-2-264-16</inkml:trace>
  <inkml:trace contextRef="#ctx0" brushRef="#br0" timeOffset="11840.8473">10195 9736 176 0,'0'0'101'0,"0"0"7"16,0 0-15-16,117 31-28 15,-70-19-11-15,1-2-19 16,6 1-13-16,-1 0 4 0,4-1 8 16,0-1-8-16,0-3-13 15,0-1-11-15,0-4-1 16,-3-1 0-16,-4 0 0 16,-1-10 0-16,-3-4-1 15,-1-1-6-15,5-2 6 16,-2-3 2-16,1 0-2 15,0 0 1-15,-4-2-1 16,0 0 0-16,-6 0 1 16,-5 1 0-16,-6 0 8 15,-4 0-8-15,-6 0 8 16,-2-2-3-16,-5-1 27 16,-1-2-13-16,-2-5-1 0,-4-1 1 15,-1-3 0-15,-3-1 1 16,0 0 3-16,0 0-4 15,0 2 8-15,-7-1 2 16,-2 3 22-16,-2 1 6 16,-1 3 1-16,-2 1 1 15,-3 2-15-15,-4-1-5 16,-1 1-11-16,-2-1-3 16,-2 1-4-16,0 3-7 15,0-2 8-15,-2 4 0 16,0 1 22-16,-2 1 3 0,-1 1-14 15,-1 0-1 1,-1-1-10-16,-1 1 1 0,-2 3-14 16,0-1 10-16,-2 1 4 15,4 3-7-15,-5 3 2 16,0 0 5-16,-6 6-11 16,0 2 9-16,-5 0-5 15,-4 1 4-15,-3 8-11 16,-2 2-3-16,3 1-7 15,-2 3 6-15,2-3 4 16,2 3 4-16,0-3-6 16,1 1 3-16,-1 0-1 15,-2 1 16-15,3 1-4 16,-1 1-4-16,5 1-3 16,3 0 5-16,2 1 0 0,7 0-1 15,2 2 3-15,1 0-2 16,6 1-9-16,4 2-9 15,0 2-2-15,5 1 2 16,3 3 4-16,2 0-1 16,5 5-4-16,3 4-1 15,1 1 1-15,3 3 0 16,2 3 9-16,0 2-2 16,0 0-1-16,2-3 6 15,8-3-1-15,2 0 7 16,4-7 1-16,1-2 2 15,2 0-1-15,6-2 1 16,2-4-9-16,3-1 0 16,3 0 11-16,3-4 6 0,1-3-5 15,2-3-6-15,4-2 9 16,-1-3-1-16,5-1 6 16,1-5-8-16,1-1-3 15,2-3 1-15,0 0-5 16,0 0-5-16,-2 0-1 15,-4 0-5-15,-8 0 5 16,-1 0 0-16,-11 0-3 16,-4 0 0-16,-7 0 3 15,-5 0 1-15,-4 0 4 16,-1-1 1-16,-2-1 3 0,0 1 1 16,-2-1-3-16,1 1-5 15,-1-1-5-15,0 0-8 16,0 2 0-16,0-3 0 15,0 3-1-15,2-5-27 16,1 1-57-16,5-1-68 16,11-7-69-16,0 1-272 15,-1 2-406-15</inkml:trace>
  <inkml:trace contextRef="#ctx0" brushRef="#br0" timeOffset="18478.7425">12709 7858 28 0,'0'0'134'0,"0"0"-38"16,0 0 4-16,0 0-22 15,0 0 4-15,0 0-7 16,-13-18 2-16,10 14 24 15,2 1-31-15,-3 0 42 16,2 2 2-16,2-1-19 16,-1 2-24-16,1 0-30 15,0 0-14-15,4 0-12 16,16 0 14-16,8 0 36 16,11 2 9-16,10 2-17 15,7 2-18-15,10-4 9 0,16-2-7 16,18 0-6-16,15 0-6 15,4-8 2-15,-4-5-5 16,-7-4 3-16,-5 0-8 16,4-4 5-16,2 0 6 15,9-1-5-15,4 0-5 16,11 3-3-16,0 2-3 16,2-1 0-16,-3 6-1 15,-2-4-1-15,3 1-4 16,3-6 3-16,1-1 5 15,-1-2 10-15,0-2 0 16,-5 2 0-16,-7-1-1 16,-8-1-4-16,-11 2-4 0,-4-1 7 15,-10 2-6-15,-13 3-1 16,-17 2 1-16,-15 4 2 16,-6-2-10-16,6-1 0 15,-2-1 4-15,-1-2-9 16,-11 4-5-16,-9 5-1 15,-8 2 7-15,-7 4-7 16,-4 2-1-16,-3 0 0 16,-1 2-15-16,0-1-50 15,-19-6-124-15,-5 1-189 0,-1-2-455 16</inkml:trace>
  <inkml:trace contextRef="#ctx0" brushRef="#br0" timeOffset="18802.1971">16284 6984 1405 0,'0'0'193'16,"0"0"-141"-16,0 0-27 15,0 0 13-15,81 16 54 16,-38-8-3-16,4 1-20 15,3 5-23-15,2 0-14 16,-6 3-10-16,-6 2-9 0,-10 0-3 16,-10 3-8-16,-9 0 8 15,-9 2 6-15,-2 1 48 16,-12 3-23-16,-10 3-16 16,-7-1 3-16,-2 3 3 15,-2-3-7-15,-2 2-15 16,3-2-9-16,-4 12-20 15,8-8-156-15,5-6-370 0</inkml:trace>
  <inkml:trace contextRef="#ctx0" brushRef="#br0" timeOffset="24670.2922">11663 13226 400 0,'0'0'101'15,"0"0"1"-15,0 0 15 16,0 0 26-16,0 0-16 0,0 0-18 16,-48-41-33-1,38 37-2-15,0-1 9 0,-1 3 2 16,-1 0-18-16,-1 2-9 15,-3 0-10-15,0 0-8 16,-2 4 0-16,-3 5-19 16,-2 4-8-16,2 2-1 15,2 2 2-15,-1 2 7 16,8 3-4-16,-1 0 1 16,2 1-4-16,3 5-1 15,2 3-1-15,1 5 3 16,3 3-1-16,2 0 4 15,0 3-8-15,0 2 14 16,0-2-1-16,9 0 15 16,-1 0-7-16,2-3-7 15,5 0 6-15,0-1-5 0,3 0-4 16,1-2-2-16,2-2 4 16,1-4-1-16,-2-1-7 15,2-2-6-15,1-4 4 16,2-1-1-16,2-4-2 15,2-1 2-15,4-1 0 16,3-3 0-16,3-1 1 16,6-1-5-16,0-3 2 15,3 0-1-15,4-2-9 16,0-5 1-16,1 1 0 16,-1-2 5-16,-2 0-5 15,-1 0 5-15,-4-2-6 0,-1-4 0 16,-2 2 0-16,-3-1 1 15,0 1-1-15,-4 0 1 16,1 0-1-16,2-3 1 16,3 0 0-16,1-1 0 15,4-4 0-15,2 0-1 16,4 2 1-16,2-3 0 16,4 0 1-16,2 1-2 15,1-1 1-15,2 2 10 16,1 2-10-16,0 1 8 15,-3 2-3-15,0 0-5 16,-3 1 5-16,1 2 3 0,-1 3-8 16,-3 0 0-1,5 0 0-15,-2 0 1 0,2 0-1 16,-2 0 1-16,4 0-1 16,0 0 0-16,0 0 9 15,4 0-10-15,-4 0 0 16,4 0-1-16,1 0 0 15,2 0 1-15,2 0 0 16,-2-2 0-16,0 2-1 16,-5 0 1-16,-5 0 0 15,-3 5 0-15,-6 6 0 16,-3 0 0-16,-1 3-1 16,-3 0 1-16,2 3 1 15,-2 0-1-15,-1 1 0 16,-1 0 0-16,1-2 5 0,1 3-5 15,2-1 0 1,6 1 0-16,2 0-1 0,18 2 0 16,20-2 0-16,18-2 1 15,7-6 0-15,-7-5 0 16,-14-1 11-16,-12-2 6 16,3 0-6-16,-13-3 11 15,-10 0-10-15,8 0-6 16,-9-3 12-16,-1-2-8 15,9-2 14-15,-16 4-11 16,7 0-7-16,9 1 0 16,-6 2-4-16,-2 0 5 15,-3 0-6-15,-2 0 1 0,2 6 0 16,0-3 0 0,3 0-1-16,2-3 5 0,3 0 0 15,0 0-4-15,6-3-1 16,-2-3 0-16,2-2 10 15,-2 4-10-15,-1-2 13 16,-4 2-14-16,-2-1 1 16,-4 1-1-16,-7 1 0 15,-4-4 6-15,-5 0 2 16,-7-1 3-16,-2-2-9 16,-7-3-1-16,-3 0 5 15,-4-2-6-15,-11-2-22 0,-10-4-46 16,-46-21-63-16,-15 3-205 15,-23 2-822-15</inkml:trace>
  <inkml:trace contextRef="#ctx0" brushRef="#br0" timeOffset="25513.2477">8064 14018 111 0,'0'0'98'0,"0"0"-4"0,0 0-6 15,0 0 4-15,0 0-18 16,0 0-16-16,0 0-19 15,-81-21 1-15,66 18 37 16,-2 0-1-16,3-1 41 16,-2 4 34-16,6-3 19 15,3 3 28-15,1 0-53 16,3 0-21-16,3 0-33 16,3 0-53-16,24 0 0 15,24 8 101-15,35-6-8 16,32-2-20-16,9 0-16 15,-18-10-15-15,-30 1-19 16,-30 2-12-16,-6 0-6 0,4 1-13 16,8-3-14-16,-4 1-5 15,-11 1-10-15,-11 3 0 16,-12 4-1-16,-9 0-7 16,-8 24-93-16,-9 9-133 15,-20 6-503-15</inkml:trace>
  <inkml:trace contextRef="#ctx0" brushRef="#br0" timeOffset="51371.5893">14768 5765 13 0,'0'0'544'16,"0"0"-400"-16,0 0-21 15,0 0 4-15,0 0-4 16,0 0-11-16,-74-16-20 16,60 14-29-16,1 1 24 15,-3 1-14-15,-1 0-6 16,-2 0-22-16,-4 3 2 15,0 5-5-15,0 3-10 16,-2 3 3-16,-1 0 2 16,3 1-8-16,3 2-7 0,1 4-2 15,2 1 2 1,5 1 2-16,3 3-5 0,2 1-5 16,5 4-3-16,2-2 0 15,0 5 3-15,0 0-8 16,11 0 1-16,-2 0 3 15,0 1 4-15,1-1 0 16,1-4 2-16,-1-1-3 16,4-3 0-16,-1-2-4 15,1-2 1-15,1-2-4 16,-1-2 2-16,1 0-7 16,0-1 7-16,0 0-1 15,1 0-1-15,-1 0-5 16,3-1 5-16,-1-4 0 15,5 1 2-15,-1-4-2 0,-1 0 5 16,2-3-5-16,-1-2 4 16,-2 1 0-16,0-4 1 15,2-1 5-15,-3 0-4 16,2 0 4-16,-1-3 5 16,0-5-2-16,1-3 9 15,-1 0-10-15,-2 0-8 16,0-3 12-16,-3 0-7 15,0-2 0-15,-4 1-2 16,0-2 8-16,0-1 6 0,-2 0-6 16,-2-1-7-1,-1-4 4-15,-2-1-7 0,-2-1 1 16,-1-2-1 0,0-3-3-16,0-3-7 0,0 2 5 15,-4-3-5-15,-6 1 0 16,1 1 5-16,-1 0-4 15,0 3-1-15,-1 1 5 16,-2 3-4-16,2 0-1 16,-2 6 0-16,3 0 1 15,0 4 4-15,-1 3-5 16,2 0 5-16,-3 3-5 16,1 1 8-16,1-1-2 15,-1 4-1-15,-2 0-5 16,2 3 5-16,-2-1-5 15,1 3 5-15,0 0-5 16,-1 0-1-16,2 0-2 0,-3 0 1 16,3 5 1-16,0 4-6 15,0 4-13-15,3 6-76 16,-12 34-85-16,1-6-294 16,-7 5-931-16</inkml:trace>
  <inkml:trace contextRef="#ctx0" brushRef="#br0" timeOffset="53886.6871">13787 5947 199 0,'0'0'211'15,"0"0"-107"-15,0 0-31 16,0 0-29-16,0 0-20 16,0 0-4-16,-27 31-2 15,24-17 0-15,1 6 4 16,2 6 11-16,0 3-5 16,0 8 2-16,11 2-11 15,4 6-6-15,4 1-3 0,5 2 4 16,4 0 5-16,4 1 20 15,5 0-7-15,6-2 1 16,7-2-10-16,3-6 3 16,8-3-10-16,4-7 3 15,17-1-10-15,-8-6-8 16,4-5-1-16,-3-3 0 16,-10-6-15-16,6-3 14 15,-1-3-9-15,-2-2 0 16,-1 0 3-16,3-15 6 15,-1-3 1-15,13-12 0 16,13-10 13-16,-7-2 9 16,-9 1-3-16,-10 2-19 0,-14 3-7 15,5-7-35 1,5-7-25-16,-9-3-11 0,-12-2-81 16,-9-4 12-16,-13-3 88 15,-5-3 39-15,-7 2 20 16,-4 3 24-16,-3 5 15 15,-2 6 10-15,-1 3 6 16,0 0 17-16,-3 2 5 16,-10 1-8-16,-5-3-31 15,-9 0-12-15,-4 0-6 16,-7-1-4-16,-6 0-2 16,-3 0 7-16,-5 6-10 15,-6 3-1-15,-3 9 3 16,-6 7-13-16,-15 7-1 15,-18 10-16-15,-20 5 1 0,-5 10-11 16,7 14-14-16,8 4-27 16,12 0 0-16,4 3 28 15,12-4 25-15,19-3 14 16,18-4 1-16,12-1 21 16,-2 0-7-16,9 1-2 15,2 1 4-15,13-6-10 16,8-3-6-16,3 0-2 15,0-5 1-15,0 3-9 16,8-3-1-16,-3-4 2 16,-1 1 8-16,-1-1 0 15,-3-2 1-15,2 1 0 16,-2-2 1-16,0 1 17 0,0-1 14 16,0 0 14-1,0 0 1-15,0 0-1 0,0 0-11 16,0 0-4-16,0 0-5 15,0 0-2-15,0 0-4 16,0 0-7-16,0 0-2 16,0 0-9-16,0 0 4 15,0 0-6-15,0 0 2 16,0 0-2-16,0 0 1 16,0 0 2-16,0 0-2 15,0 0-1-15,0 0 1 16,0 0 1-16,0 0 4 15,0 0-5-15,0 0 2 0,0 0-3 16,0 0 1-16,0 0 0 16,0 0-1-1,0 0 0-15,0 0 0 0,0 0 0 16,0 0-13-16,0 4-73 16,1 9-55-16,2 0-60 15,0-2-336-15</inkml:trace>
  <inkml:trace contextRef="#ctx0" brushRef="#br0" timeOffset="55063.1781">16974 8070 540 0,'0'0'220'0,"0"0"-67"16,0 0-51-16,0 0 4 15,0 0-47-15,0 0-26 16,0 0-11-16,39-17 1 15,-6 17 8-15,3 3 35 0,1 9-5 16,2 5-10 0,-9 5-16-16,-4 3-4 0,-9 6 14 15,-9 9 13-15,-7 6-7 16,-1 11-10-16,-9 5-9 16,-10 3-1-16,-2 2-10 15,-3 0 9-15,4-5-7 16,4-3 6-16,4-4-8 15,8-4-6-15,4-6 2 16,0-7-1-16,10-5-1 16,7-8-8-16,3-8-1 15,3-8 0-15,1-6 13 16,1-3-8-16,-1-11-2 16,0-10-1-16,-5-8 2 15,1 0-4-15,-8-2-5 0,-1 4 1 16,-5 10 4-16,-3 5 1 15,-1 10 2-15,-1 2 0 16,1 6 10-16,7 19 28 16,1 25 8-16,11 28 2 15,5 27 2-15,2 11-8 16,-3-3-14-16,-3-10-5 16,-4-17 9-16,-3-3-15 15,-1-12-2-15,-5-16-2 16,-3-12-11-16,-3-5-1 15,1 4 2-15,1 3-1 16,-2 5 5-16,-1-5-4 16,-2-9-11-16,0-4 14 0,0-5-3 15,-10-5 3 1,-3-4 0-16,-10-5 3 0,-6 1-5 16,-13-5-4-16,-25 3-8 15,-30 1-1-15,-42 17-12 16,-25 15-56-16,-11 25-59 15,-11 22-67-15,53-15-317 16,9-1-991-16</inkml:trace>
  <inkml:trace contextRef="#ctx0" brushRef="#br0" timeOffset="289864.4125">11069 7648 77 0,'0'0'122'0,"0"0"20"0,-59 35-46 16,43-25-5-16,3-1-4 15,5-4 1-15,4-2-3 16,3-2-11-16,1-1-12 15,0 0 6-15,0 0-3 16,0 0-15-16,0 0-28 16,0 0-6-16,0 0 0 15,0 4-4-15,0 13-12 16,0 3-11-16,0 0-203 0</inkml:trace>
  <inkml:trace contextRef="#ctx0" brushRef="#br0" timeOffset="365991.7194">17496 6348 1435 0,'0'0'174'15,"0"0"-117"-15,0 0-35 16,0 0 61-16,0 0-36 15,82-32-22-15,4 15 5 16,25-2-16-16,-2 2-7 16,-23 6-7-16,-23 5 0 15,-21 2-48-15,7 3-73 0,5 1-169 16,-6 0-94-16,-20 3-142 16</inkml:trace>
  <inkml:trace contextRef="#ctx0" brushRef="#br0" timeOffset="366139.1923">17686 6483 781 0,'0'0'223'0,"0"0"-40"16,-80 34 1-16,75-25-130 15,15-7 26-15,53-2-6 16,49-8-17-16,49-16-57 16,16-3-9-16,-12-6-151 15,-52 8-23-15,-48 6-324 0</inkml:trace>
  <inkml:trace contextRef="#ctx0" brushRef="#br0" timeOffset="366375.0315">18400 6084 1213 0,'0'0'163'0,"0"0"-123"16,0 0 24-16,0 0-16 15,0 0 2-15,123 51-8 16,-72-25-7-16,-2-1-15 15,-6-1-8-15,-16 1-6 16,-14-1 1-16,-13 0 2 16,-18 3 23-16,-21 1-9 0,-13 1-17 15,-1-4-6-15,9-3-39 16,37-8-111-16,7-8-231 16,22-6-634-16</inkml:trace>
  <inkml:trace contextRef="#ctx0" brushRef="#br0" timeOffset="366577.3182">19273 5821 1631 0,'0'0'207'0,"0"0"-52"16,0 0-120-16,0 0 6 15,2 129 39-15,21-45-11 0,1-5-37 16,-2-9-21-1,-8-9-5-15,-11-17-6 0,-3 4-86 16,-10 3-130-16,-15-13-306 16,-4-18-302-16</inkml:trace>
  <inkml:trace contextRef="#ctx0" brushRef="#br0" timeOffset="366783.1571">19093 5677 927 0,'0'0'564'15,"0"0"-563"-15,35-74 77 16,-9 53 2-16,8 10 12 0,0 10-29 16,2 1-30-1,0 14 38-15,-4 9 5 0,-3 7-16 16,-8 6-22-16,-6 0-22 16,-5 5-9-16,-7 1-7 15,-3 18-64-15,0-12-194 16,-8-7-404-16</inkml:trace>
  <inkml:trace contextRef="#ctx0" brushRef="#br0" timeOffset="367155.0034">19542 5900 1335 0,'0'0'180'0,"0"0"-82"16,0 0-24-16,0 0-32 0,0 0 30 15,88 15-17-15,-62 4-27 16,-3 3-26-16,-7 5-2 16,-6-1-10-16,-5 3 10 15,-5-2 0-15,0-2-23 16,0-6-18-16,-5-7 12 16,1-8 29-16,4-4 4 15,0-9 63-15,0-20-46 16,6-8 23-16,9-7 9 15,4-1-15-15,2 4-12 16,4 12-10-16,1 10 10 16,1 11-14-16,0 8-10 15,1 3-2-15,0 14 1 0,-2 6 14 16,-4 1-15-16,-5 1 0 16,-7-1-13-16,-7-3 7 15,-3-4-69-15,-15-7-102 16,-6-10-417-16</inkml:trace>
  <inkml:trace contextRef="#ctx0" brushRef="#br0" timeOffset="367315.1442">20013 5439 360 0,'0'0'503'0,"0"0"-454"16,0 0 27-16,0 0-29 15,0 0-45-15,100 106-2 16,-67-69-73-16,-5-6-488 0</inkml:trace>
  <inkml:trace contextRef="#ctx0" brushRef="#br0" timeOffset="367837.873">20182 5730 1147 0,'0'0'142'16,"0"0"-66"-16,0 0 2 16,-3 86 27-16,13-57-14 15,-1 3-34-15,0-4-28 16,-2-4-14-16,-1-3-14 0,-3-8-1 16,-3-5-47-16,0-6-63 15,0-2-7-15,0-10 34 16,-3-12-23-16,0-9 106 15,3-8 16-15,0-9 87 16,0-3 13-16,14 0-47 16,5 5-14-16,2 8-13 15,4 11-10-15,5 13-16 16,1 9-14-16,1 5-2 16,-1 5 0-16,-4 11-1 15,-4 4-6-15,-7 1-3 16,-5 0-9-16,-8-2 0 15,-3 0 9-15,0-7 10 0,0-3 0 16,0-7 7 0,0-2 61-16,0-5 95 0,0-15-77 15,16-5-17-15,7-4-15 16,7 0 2-16,5 5-25 16,-1 7-16-16,-1 12-14 15,-3 5-1-15,-4 10-4 16,1 16-11-16,-3 8 5 15,-3 7-2-15,-8 3 1 16,-2-1 10-16,-4 1-29 16,8 8-75-16,-2-12-214 15,6-11-310-15</inkml:trace>
  <inkml:trace contextRef="#ctx0" brushRef="#br0" timeOffset="368393.6813">21314 5579 719 0,'0'0'560'16,"0"0"-357"-16,0 0-8 16,-102-37-71-16,63 37-3 15,2 0 1-15,2 19-46 16,6 5-30-16,3 8-23 16,10 0 3-16,7 2-26 15,9 0-2-15,0-2-11 16,18-9 11-16,5-6 2 15,6-7 0-15,3-10-22 16,1-3-2-16,-4-16 24 0,-1-8 0 16,-4-6 8-16,-3-2 1 15,-7 2-3-15,-4 4-4 16,-6 7 39-16,-2 8-3 16,-2 6 14-16,0 8-14 15,0 0-38-15,0 15-22 16,0 11 22-16,0 6 9 15,8 2-9-15,9 2 0 16,8-3-8-16,4-6 8 16,8-7 10-16,2-13-2 15,2-7 1-15,2-4 1 16,-3-21-1-16,-1-11 3 16,2-23-5-16,0-27 5 15,4-31 1-15,-1-12 20 0,-11 21 0 16,-12 29 4-16,-14 37 15 15,-3 20 24-15,-3 4 7 16,-1 7-14-16,0 7-39 16,0 4-30-16,2 38-39 15,11 37 21-15,21 51 18 16,14 27 0-16,7 10 0 16,-10-2-45-16,-35-29-141 15,-10-37-341-15,-16-25-767 0</inkml:trace>
  <inkml:trace contextRef="#ctx0" brushRef="#br0" timeOffset="371336.5254">9211 7863 1041 0,'0'0'125'0,"0"0"-105"15,0 0 22-15,-82 24 3 16,47 8 11-16,1 7 33 16,4 9-11-16,5 4-12 15,14 1-14-15,11 1-26 16,0-4-17-16,21 0-8 15,12-2 11-15,4 0 6 16,4-3-17-16,-1 0 11 0,-3-1-11 16,-10 1-1-1,-12 1-1-15,-15 0 0 0,-3 4 1 16,-28-2 8 0,-15 0-1-16,-7-2 2 0,-8-9 1 15,3-7 15-15,3-10 20 16,7-9 4-16,12-8-23 15,10-3 6-15,12 0-17 16,5 0 11-16,9 0-8 16,0 0-18-16,4 0-20 15,13 8 14-15,5 11 6 16,4 5-1-16,-3 7 0 16,-5 5-1-16,-8 10 2 15,-10 16 19-15,-11 19 10 16,-26 18 8-16,-2-5-4 0,0-18 5 15,12-23 6-15,12-17 5 16,2 3-15-16,1 0 4 16,6 2-17-16,6-10 0 15,3-5-5-15,18-6-1 16,7-5 18-16,9-5 21 16,11-6-11-16,9-4 2 15,6 0-29-15,2-14 2 16,-1-4-9-16,-6 0-3 15,-5-2-5-15,-7 1 6 16,-10 3-7-16,-11 5-8 16,-19 11-68-16,-6 0-123 15,-6 2-313-15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1:05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3353 2825 1003 0,'0'0'232'15,"0"0"-42"-15,0 0-55 16,0 0-36-16,0 0-9 16,0 0-17-16,81-56-29 15,-45 31-6-15,1 2-3 16,3-2-16-16,0 3-10 15,-4-1-8-15,-1 3-1 16,-4 3-6-16,2 2-64 16,-6 4-85-16,-7 5-101 15,-6 5-124-15,-12 1-303 0</inkml:trace>
  <inkml:trace contextRef="#ctx0" brushRef="#br0" timeOffset="187.9479">3331 3035 415 0,'0'0'512'0,"0"0"-359"16,0 0 11-16,0 0 0 15,0 0-19-15,0 0 9 16,0 0-49-16,107-55-50 16,-63 31-22-16,2-1-16 15,-1 1-17-15,14-9-135 16,-11 8-233-16,-13-1-824 0</inkml:trace>
  <inkml:trace contextRef="#ctx0" brushRef="#br0" timeOffset="11082.0476">7667 4400 373 0,'0'0'162'15,"0"0"-51"-15,0 0 19 16,0 0-4-16,0 0 1 15,0 0-29-15,-43 0-15 0,32 0 11 16,-2 0-13 0,1 0-7-16,-3 0-22 0,-3 0-14 15,-1 5 1-15,-8 4 1 16,-6 8-19-16,-10 3-12 16,-4 9-8-16,-5 5 11 15,-4 2-3-15,1 1 8 16,1 0 2-16,0-1 7 15,2-1 1-15,10 0-5 16,1-2 2-16,5 4-6 16,3 4-8-16,3 2 2 15,2 3-3-15,1 2 4 16,6 2-6-16,3 0 5 16,4-3-2-16,3 1 9 15,3 2-1-15,4-2 1 0,1 1-3 16,3 3 3-16,0 2 0 15,6 4 0-15,4 0-3 16,4 2-4-16,2-2 4 16,5-2-1-16,1-2 1 15,5-5-6-15,3-1 11 16,4-4-8-16,5-6 2 16,6-3 8-16,7-7-3 15,5-4 0-15,5-7-1 16,4-7-2-16,5-6-1 15,12-4 3-15,12-7-5 0,-5-11 5 16,-13-3 0-16,-11-3 2 16,-16 0 3-16,4-7 1 15,3-8-6-15,-8-2 8 16,0-3-5-16,-10-6 2 16,-3-2-9-16,-5-15 4 15,-4-12 5-15,-2-16-6 16,-8 6-11-16,-7 17-1 15,-4 19-4-15,-6 13 7 16,0-10-1-16,0-6 3 16,0-8-2-16,-1 1 6 15,-9 3-2-15,-1-1 9 16,-1 4-7-16,-6 2-4 16,2 3-1-16,-2 3-1 15,-3 2 2-15,0 2-5 16,-5 4-6-16,1 3 2 0,0 4 5 15,-2 5-1-15,-1 3-5 16,-2 2-1-16,3 4 1 16,-7 3-1-16,4 5 0 15,-1 2 0-15,-2 4 1 16,-3 3-1-16,0 3 2 16,-1 0-2-16,-2 6 1 15,0 7-1-15,2 4 0 16,-5 4-9-16,-3 8-24 15,-29 39-49-15,7-6-109 16,-3 4-312-16</inkml:trace>
  <inkml:trace contextRef="#ctx0" brushRef="#br0" timeOffset="20571.7628">19973 14816 742 0,'0'0'710'16,"0"0"-591"-16,0 0-97 0,0 0-6 15,0 0 17-15,129-36-8 16,-72 46-19-16,4 22 1 15,-4 13 8-15,1 21-2 16,-7 16 0-16,-15-4 28 16,-13-8 4-16,-14-7 19 15,-9-17-14-15,0 2-35 16,0-5-6-16,-1-11-2 16,-5-16 3-16,-2-12-9 15,2-4-1-15,-1-8-6 16,3-19-3-16,1-11 3 15,1-25 6-15,-1-26-1 16,2-25-1-16,-3 9 1 16,1 21-6-16,2 30-11 15,-2 25-7-15,-1 1 7 0,-2 3 11 16,0 6 7-16,-3 10 1 16,-3 9 46-16,1 0 15 15,-1 16 5-15,5 11-4 16,6 15 5-16,1 8-8 15,13 11-12-15,12 4-3 16,8 0-5-16,6-5-7 16,6-7 1-16,4-11-9 15,1-14-4-15,1-13-10 16,0-14 2-16,0-2-7 16,-5-25-5-16,3-23-1 0,-1-26-10 15,-5-28-17 1,-10-16-54-16,-19-6-132 0,-10 30-308 15,-4 27-792-15</inkml:trace>
  <inkml:trace contextRef="#ctx0" brushRef="#br0" timeOffset="21630.1701">13350 5804 1416 0,'0'0'165'0,"0"0"-133"0,0 0-16 16,123-85 33-1,-63 68 28-15,5 8-17 0,0 9-13 16,-5 3-3-16,-11 22-7 16,-13 11-21-16,-18 20-4 15,-18 22 16-15,-16-3 18 16,-14-5-14-16,-9-14-18 16,6-25-5-16,-4-11-1 15,0-14 4-15,6-22-10 16,11-47-2-16,20-29-15 15,0-11 6-15,21 16-4 16,-2 23-3-16,-6 23-2 16,-7 9 17-16,-4 1 1 15,1 2 8-15,-3 6 18 0,0 12 41 16,0 11 52 0,-3 4-20-16,-9 37-27 0,-2 8-58 15,4 15 0-15,8 3 16 16,2-11-10-16,26-2-12 15,14-14-7-15,26-21-1 16,28-21 0-16,19-50-19 16,9-29-12-16,-17-28-79 15,-29-12-84-15,-34 34-129 16,-26 8-451-16</inkml:trace>
  <inkml:trace contextRef="#ctx0" brushRef="#br0" timeOffset="21928.9141">13699 4796 1061 0,'0'0'407'16,"0"0"-296"-16,0 0 24 15,0 0-85-15,0 0 10 16,48-78 19-16,-5 55-18 16,3 2 3-16,-1 6-27 15,-9 7-9-15,-8 8-7 16,-11 8-20-16,-7 19 27 15,-10 26 42-15,-8 32-17 16,-19 24-15-16,-2-8-11 16,6-23-6-16,16-32 8 15,7-29 11-15,13-5-16 0,36-12-15 16,44-39 30 0,53-55-1-16,26-27-24 0,7-17-14 15,-19 8-57 1,-58 44-105-16,-30 16-602 0</inkml:trace>
  <inkml:trace contextRef="#ctx0" brushRef="#br0" timeOffset="29904.6469">22044 8291 747 0,'0'0'43'0,"0"0"-43"16,0 0-150-16,0 0-103 0</inkml:trace>
  <inkml:trace contextRef="#ctx0" brushRef="#br0" timeOffset="60255.7482">13738 15567 20 0,'0'0'28'0,"0"0"-2"16,0 0 1-16,0 0 5 16,0 0-8-16,-44-8 8 15,37 8-3-15,0-2-6 16,-1 2 15-16,0-1-2 15,1 1-3-15,1-2-3 0,-1 2 0 16,4-1-1-16,-2 1-6 16,2 0-2-16,-1 0 13 15,1 0 5-15,2 0-7 16,-1 0-2-16,2 0-5 16,0 0-8-16,0 0 18 15,0 0-12-15,9 0 50 16,9 0-3-16,9 0-33 15,10 0 4-15,9 0 21 16,8 0-19-16,0 0-4 16,4 1-7-16,-3 4-9 15,-1-2-8-15,-1 1-7 16,-6 0-2-16,-1 0-4 16,-6-2-1-16,-3-1 0 15,-4-1 2-15,-1 0 3 16,-7 0-5-16,-1 0 0 0,-5-1 6 15,-4-5-5-15,0-2 4 16,-5 2 2-16,-1 0-2 16,-3 1-5-16,0 0 0 15,-6 2-1-15,0 3-1 16,0 0-34-16,-16 0-16 16,-8 0 15-16,-7 0-28 0,-8 5 21 15,-7 3-6 1,-5-1 20-16,-6 1 29 0,-5-2-1 15,0 2 8-15,-2-3-14 16,-3 2 14-16,3-2-7 16,1 2 0-1,5-5 2-15,6 1-2 0,3-2 0 16,4-1-12-16,5 2 12 16,4-2 0-16,5 0-6 15,5 0 6-15,4 1 1 16,7 0 3-16,3 2-4 15,3-1-1-15,5-2 1 16,4 2-1-16,0-2-18 16,0 0 16-16,13 0 3 15,10 0 41-15,11 0-1 0,15 3-14 16,21-3 7-16,30 0 14 16,25 0-7-16,7 0-4 15,-10-5 15-15,-25-2-21 16,-30 3-11-16,-20-2-9 15,-7 1-9-15,1 0 1 16,-4 0-2-16,-1-2 2 16,-13 4 5-16,-11 0-7 15,-5 0 0-15,-7 3 1 16,0 0-1-16,0 0-8 16,0 0-17-16,-7 0 25 15,-11 0-2-15,-6 0 2 16,-12 0-20-16,-7 4-15 15,-10 1 18-15,-6-1-5 16,-8 0-13-16,0-1 21 0,-4 0 14 16,-2-2-1-16,5-1 0 15,2 0 1-15,7 0 0 16,5 0 2-16,8 0-1 16,4-3 0-16,8 0 6 15,5 2-7-15,8 0 1 16,3 1-1-16,6 0 0 15,4 0-8-15,3 0 8 16,5 0 10-16,0 0-10 16,3 0 0-16,15 0 38 15,15 0 18-15,25 0-6 16,30-2-3-16,34-5 17 0,14-3-4 16,1-1-4-16,-13 0-15 15,-22 0-18-15,-21 5-7 16,-21-2-4-16,-21 4-6 15,-12 1-6-15,-5 1 1 16,-5-1 0-16,-3 2 1 16,-10 1-2-16,-4 0-19 15,-18 0-70-15,-8 6-96 16,-12 4-44-16</inkml:trace>
  <inkml:trace contextRef="#ctx0" brushRef="#br0" timeOffset="339558.3476">13196 16317 1460 0,'0'0'259'16,"0"0"-190"-16,0 0-30 16,0 0 2-16,85-56 0 15,-36 25 13-15,5-8-13 16,8-2-26-16,-1-5-5 0,0-2-10 16,-3-3-18-16,-6-2-113 15,-13-15-142-15,-14 14-266 16,-17 7-50-16</inkml:trace>
  <inkml:trace contextRef="#ctx0" brushRef="#br0" timeOffset="339779.9157">13405 15734 963 0,'0'0'217'0,"0"0"-78"16,0 0 5-16,0 0-51 15,0 0-20-15,0 0 43 16,137-50 11-16,-62 26-30 15,-2 4-17-15,-8 8-32 16,-17 9-13-16,1 3-19 16,-1 1-16-16,-9 21 0 0,-15 10 0 15,-8 12 22-15,-14 19 0 16,-2 27-6-16,-27 25-16 16,0-13-59-16,-4-17-258 15</inkml:trace>
  <inkml:trace contextRef="#ctx0" brushRef="#br0" timeOffset="340476.0935">11132 17019 1104 0,'0'0'182'0,"0"0"-119"16,0 0 75-16,0 0 42 16,-105-32-30-16,74 61-52 15,-3 14-23-15,-2 13 4 16,6 8 12-16,11-2-6 16,11-1-47-16,8-8-22 15,11-5-16-15,20-11-6 16,13-5-4-16,9-6 10 15,23-12 0-15,21-11-74 16,17-6-113-16,-18-16-68 16,-27-5-304-16</inkml:trace>
  <inkml:trace contextRef="#ctx0" brushRef="#br0" timeOffset="340846.6">11262 17210 1386 0,'0'0'218'16,"0"0"-181"-16,0 0-37 16,0 0 0-16,0 0 3 15,0 0 14-15,0 0 1 16,73 81-5-16,-55-59 1 0,-6-2-1 16,-2-4 14-1,-4-2-13-15,-2-3-6 0,-2-11-8 16,-2 0 19-16,0-5 40 15,-2-20 37-15,-9-15-65 16,0-9-22-16,1-8 0 16,7 1 14-16,3 4 18 15,5 10-4-15,15 13-8 16,7 11-16-16,6 9-13 16,4 9-14-16,5 5-1 15,-1 14 15-15,-1 10 0 16,-1 5 0-16,-7 3 3 15,-4 3-3-15,-8-1-50 16,-10 0-74-16,-8-8-190 16,-2-14-398-16</inkml:trace>
  <inkml:trace contextRef="#ctx0" brushRef="#br0" timeOffset="341009.0927">11317 16808 1572 0,'0'0'178'15,"0"0"-158"-15,0 0-20 16,0 0 0-16,0 0-30 16,0 0 30-16,0 0-69 15,103-34-207-15,-58 34-134 16,-5-2-500-16</inkml:trace>
  <inkml:trace contextRef="#ctx0" brushRef="#br0" timeOffset="341192.8634">11576 16659 1267 0,'0'0'216'0,"0"0"-134"0,0 0-52 15,0 0 21-15,0 0 48 16,77 93-13-16,-37-54-39 16,2 6-29-16,-2 0-17 15,-2 1-1-15,-6 0-55 16,-11 14-165-16,-5-14-168 15,-13-9-446-15</inkml:trace>
  <inkml:trace contextRef="#ctx0" brushRef="#br0" timeOffset="341391.6432">11672 17022 1324 0,'0'0'201'15,"0"0"-116"-15,0 0 17 16,52-78-2-16,-18 61-23 15,4 7-45-15,5 9-18 16,-1 1-6-16,-6 8-8 16,-1 9-5-16,-5 5-3 15,-5 2-69-15,-8 12-80 16,-10-6-191-16,-7-9-287 0</inkml:trace>
  <inkml:trace contextRef="#ctx0" brushRef="#br0" timeOffset="341526.2641">11770 16658 1378 0,'0'0'153'0,"0"0"-139"15,0 0-14-15,0 0-13 16,111-4-13-16,-65 20-174 16,-1 1-152-16</inkml:trace>
  <inkml:trace contextRef="#ctx0" brushRef="#br0" timeOffset="341757.8559">12133 16687 1213 0,'0'0'182'0,"0"0"-43"16,0 0-5-16,0 0-38 0,0 0 56 15,-38 82-41-15,35-45-47 16,3-1-1-16,0-1-35 15,14-4-27-15,11-6 0 16,10-5-1-16,9-10-9 16,9-10-67-16,6-7-86 15,25-44-56-15,-17 0-129 16,-13 2-204-16</inkml:trace>
  <inkml:trace contextRef="#ctx0" brushRef="#br0" timeOffset="342295.7349">12469 16590 1026 0,'0'0'125'16,"0"0"85"-16,0 0-56 0,0 0-32 16,0 0-27-1,0 0-15-15,0 0-5 0,-70 92-2 16,68-67-25-16,2-2-19 16,0-2-29-16,6-6 0 15,10-2-5-15,4-7-23 16,2-6-36-16,0 0-15 15,-4-11-15-15,-1-10 34 16,-7-1 15-16,-5-2-7 16,-5-1 52-16,0 1 1 15,0 2 8-15,0 4 10 16,-5 4 46-16,2 8 16 16,0 1 11-16,0 5-6 15,3 0-37-15,0 0-26 0,0 2-22 16,2 7 5-16,10 4-5 15,7-1 6-15,3 0-7 16,2-5 6-16,5-4-5 16,-1-3 8-16,-1-2 1 15,-3-13 3-15,-8-7-5 16,-8-4 2-16,-6-6-10 16,-2-8 1-16,-19-5-1 15,-14-8-5-15,-9-2 5 16,-5 2 1-16,0 5 7 15,6 13 12-15,13 11 53 16,9 11 15-16,12 10-20 0,7 3-59 16,0 3-9-16,15 17-20 15,18 9 11-15,13 8 9 16,9 8 1-16,7 8-1 16,7 14-9-16,-3 34-171 15,-15-12-207-15,-23-5-586 0</inkml:trace>
  <inkml:trace contextRef="#ctx0" brushRef="#br0" timeOffset="342560.9107">11806 17694 1758 0,'0'0'295'0,"0"0"-293"16,0 0-2-16,0 0 0 15,0 0 18-15,66 92 4 16,-29-45-12-16,1 5-3 16,2-1-7-16,0 0-1 15,-4-3-95-15,-4-2-150 16,-6-10-309-16,-13-17-592 0</inkml:trace>
  <inkml:trace contextRef="#ctx0" brushRef="#br0" timeOffset="342763.3426">11854 17529 1425 0,'0'0'188'0,"0"0"-143"15,0 0-18 1,0 0-17-16,0 0-10 0,82-63-17 15,-64 69 17-15,-3 17 36 16,-7 8 34-16,-4 7-33 16,-4 2-14-16,0 1-23 15,0-1-29-15,3 1-93 16,4-11-176-16,0-12-314 0</inkml:trace>
  <inkml:trace contextRef="#ctx0" brushRef="#br0" timeOffset="343275.0727">12169 17414 1215 0,'0'0'163'0,"0"0"68"15,0 0-49-15,0 0-59 16,0 0-81-16,0 0-14 16,0 0 2-16,-17 65 15 15,17-34-10-15,0 0-4 16,0-2-18-16,3-4-12 15,9-5 1-15,3-6-2 16,0-9-21-16,3-5-32 16,-2-3-26-16,-1-17 41 15,-6-6-2-15,-4-1-2 0,-5-2 18 16,0 6 17-16,-5 3 7 16,-4 7 6-16,1 4 25 15,3 4 29-15,2 2-16 16,1 3-7-16,2 0-29 15,0 0-8-15,0 0-9 16,0 0 3-16,14 3 5 16,2 4-6-16,8-4 7 15,2 0 2-15,5-2 0 16,-2-1-2-16,-5 0-52 16,-6 0 5-16,-6-7 31 15,-6-1 15-15,-3 1 1 16,-3 1 47-16,2 3 23 0,-2 1-8 15,1 2-39-15,4 0-23 16,2 0-13-16,6 5 13 16,4 8 15-16,2 4 0 15,2 0-15-15,-3 1-35 16,0 1-75-16,-7-7-154 16,-10-5-414-16</inkml:trace>
  <inkml:trace contextRef="#ctx0" brushRef="#br0" timeOffset="343396.5483">12161 17163 1066 0,'0'0'0'0,"0"0"-65"16,0 0-28-16,81 27-6 0,-43-13-105 0</inkml:trace>
  <inkml:trace contextRef="#ctx0" brushRef="#br0" timeOffset="343942.9193">12489 17198 1104 0,'0'0'246'0,"0"0"-197"16,0 0-30-16,0 0 66 15,0 0 21-15,102 87-36 16,-72-59-28-16,1-3-13 15,-3-2-14-15,-2-5-9 0,-6-3-4 16,-6-10-2-16,-3-5-49 16,-6 0-32-16,-5-16 60 15,0-14 8-15,-3-4-16 16,-10 0 7-16,5 3 22 16,2 4 15-16,2 12 30 15,1 5-10-15,3 9 6 16,0 1-24-16,3 6-7 15,9 11 62-15,7 3-30 16,2 4-18-16,5-5-11 16,-1-1-7-16,1-2-6 15,0-6 1-15,-3-8 11 16,-4-2-11-16,-3-2 7 0,-7-16-7 16,-6-10 6-16,-3-9 0 15,-6-12-1-15,-15-1-5 16,-4-3 0-16,0 7 5 15,4 11 48-15,4 14 59 16,8 10 12-16,5 8-30 16,4 3-58-16,0 0-37 15,3 14-20-15,13 8 20 16,10 7 0-16,2 3 1 16,5 3-1-16,0-1 0 15,0 0-41-15,-5 1-64 16,-3 4-114-16,-9-10-353 0,-11-8-661 15</inkml:trace>
  <inkml:trace contextRef="#ctx0" brushRef="#br0" timeOffset="344116.4243">12649 17319 1375 0,'0'0'196'0,"104"-124"-182"16,-6 19-14-16,17-5 8 16,-8 9-8-16,-37 40-260 15,-31 22-956-15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2:32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7239 7681 1196 0,'0'0'197'16,"0"0"-187"-16,0 0 4 16,0 0 46-16,97-12 49 15,-27-3 15-15,31-8-18 16,28-5-21-16,8-2-25 16,-9 2-19-16,-16 4-15 15,-21 6-18-15,-15 2-8 16,-18 4-1-16,-17 4 0 15,-10 2-51-15,0 1-54 16,-5 2-76-16,-23 3-141 0,-3 11-171 16,-17 3-65-16</inkml:trace>
  <inkml:trace contextRef="#ctx0" brushRef="#br0" timeOffset="203.5563">7282 8075 182 0,'0'0'815'16,"0"0"-780"-16,0 0-25 16,87 7 107-16,5-14 84 15,45-21 1-15,23-7-61 16,7-5-47-16,-10-1-6 16,-15 5-11-16,-7 4-30 0,-8 5-29 15,-15 8-18 1,-36 6-149-16,-27 4-427 0</inkml:trace>
  <inkml:trace contextRef="#ctx0" brushRef="#br0" timeOffset="8573.0327">17769 13706 363 0,'0'0'169'0,"0"0"-71"16,0 0-16-1,0 0 8-15,0 0-25 0,0 0 7 16,-3 0-20-16,3-2-14 16,8-3-11-16,3 0 4 15,0 0-4-15,3 0-8 16,0 1-12-16,2 3 0 15,4-1-5-15,3 2-1 16,-1 0-1-16,5-1 1 16,1 1 0-16,-1-1 1 15,-1 1-1-15,-4-2 0 16,-4 2 1-16,-2 0-1 16,-4 0 0-16,-3 0 0 15,-2-1-1-15,-4 1 0 16,1 0-13-16,-4 0 3 0,0 0 3 15,0 0-2-15,0 0 8 16,0 0-6-16,0 0 7 16,0 0 0-16,0 0 7 15,-7 0-7-15,-6 0 0 16,0 0 1-16,-4 0-1 16,-1 0 1-16,1 0 0 15,-3 0 1-15,2 0-1 16,1 0 11-16,-2 3 15 15,2 2-5-15,-3 2-9 16,4-1-6-16,-2 2 0 16,4-3-5-16,1 0-1 15,3 0 0-15,2 0 1 16,3-5-1-16,0 0 0 16,2 0 9-16,3 0-9 0,-2 0 12 15,2 0 21-15,0 0-8 16,0 0-15-16,0 0-11 15,3 0 0-15,9-3-7 16,5 1 5-16,5 0 1 16,2 2 0-16,1 0 0 15,2 0 0-15,-1 0 1 16,-1 0 0-16,-1 0-1 16,-2 2 1-16,-3-2 0 15,-1 0 0-15,-4 0 0 16,-5 0 0-16,-2 0 0 15,-2 0-14-15,-2 0-11 0,-3 0 12 16,0 0 12 0,0 0 0-16,0 0 1 0,0 0 0 15,-11 2-15-15,-2 1-9 16,-4 0 5-16,-2 2-3 16,1-1 2-16,-1 1-55 15,-7 7-50-15,7 0-84 16,-1 2-455-16</inkml:trace>
  <inkml:trace contextRef="#ctx0" brushRef="#br0" timeOffset="11489.9129">17174 15804 1046 0,'0'0'127'0,"0"0"-19"16,9-82-7-16,11 55 28 15,11 8-34-15,7 9-33 16,6 10-18-16,-2 13-7 0,2 20 8 16,-6 27-7-1,-10 25 10-15,-13 19 14 0,-6-7 4 16,-9-18-21-16,0-26-24 15,0-23-7-15,-5 0-8 16,1-4-4-16,1-9-2 16,1-15 0-16,1-2 0 15,1-29-8-15,0-24 8 16,0-5-32-16,0-7-6 16,3-5 12-16,2 16 5 15,-1-1 5-15,-4 10 7 16,0 9 9-16,-2 10 0 15,-7 6 6-15,2 9 16 16,4 7 41-16,0 4-21 0,3 8-17 16,0 31 15-16,8 31-21 15,8 3 1-15,3-3 22 16,4-4-8-16,-1-20-7 16,4 4-12-16,9-1-10 15,0-9-5-15,5-12-6 16,3-11-6-16,2-10-86 15,-3-7-39-15,8-27-117 16,-12-7-354-16,-13-4-386 0</inkml:trace>
  <inkml:trace contextRef="#ctx0" brushRef="#br0" timeOffset="11643.4737">17866 15903 1117 0,'0'0'299'0,"0"0"-184"0,0 0-79 16,0 0-36-16,0 0-9 16,71-76-152-16,-48 57-155 15,-6 6-613-15</inkml:trace>
  <inkml:trace contextRef="#ctx0" brushRef="#br0" timeOffset="11780.6885">17904 16206 849 0,'0'0'210'0,"0"0"-142"0,0 0-50 15,0 0-18-15,86-97-68 16,-48 52-206-16</inkml:trace>
  <inkml:trace contextRef="#ctx0" brushRef="#br0" timeOffset="12067.2718">18224 15678 1166 0,'0'0'316'0,"0"0"-118"15,-13 83-6-15,13-40-39 16,0 3-33-16,18 0-27 15,5-5-22-15,4-9-29 0,5-8-28 16,2-11 4-16,1-13 7 16,-3 0-11-16,-5-23-2 15,-8-9 2-15,-11-5-5 16,-8-2-9-16,-22 4-18 16,-42 6-31-16,-72 29-83 15,9 2-216-15,-7 30-562 0</inkml:trace>
  <inkml:trace contextRef="#ctx0" brushRef="#br0" timeOffset="17322.4137">19358 13477 692 0,'0'0'103'0,"0"0"-103"15,0 0-77-15,0 0 2 16,0 0-134-16</inkml:trace>
  <inkml:trace contextRef="#ctx0" brushRef="#br0" timeOffset="17508.4828">19289 13036 857 0,'0'0'182'15,"0"0"-122"-15,0 0-33 16,0 0-27-16,0 0 0 16,0 0-118-16,-9-82-106 15,9 58-289-15</inkml:trace>
  <inkml:trace contextRef="#ctx0" brushRef="#br0" timeOffset="17675.6084">19298 12557 705 0,'0'0'185'15,"0"0"-120"-15,0 0-43 16,0 0-22-16,0 0-55 16,20-73-140-16,-7 47-171 0</inkml:trace>
  <inkml:trace contextRef="#ctx0" brushRef="#br0" timeOffset="17823.8872">19404 12088 309 0,'0'0'372'15,"0"0"-372"-15,0 0-14 16,0 0-198-16</inkml:trace>
  <inkml:trace contextRef="#ctx0" brushRef="#br0" timeOffset="19595.5745">19442 13445 230 0,'0'0'243'0,"0"0"-162"16,0 0-36-16,0 0 17 0,0 0-17 15,0 0-25-15,0 0-13 16,-27-17-5-16,25 15 0 16,1 2 4-16,1 0 3 15,0 0 10-15,-2 0 8 16,2 0 22-16,0 0 12 16,0 0 17-16,0 0 6 15,-1 0 1-15,1 0-1 16,0 0-9-16,0 7-12 15,0 7 8-15,0 3-6 16,0 5-23-16,0 3-8 16,0 1-17-16,0 5-8 15,0-2-2-15,0 0-6 0,0 2 5 16,0-4-4 0,0-1 0-16,0-3-1 0,0-6 0 15,0-3 1-15,0-4-1 16,0-4 1-16,0-1-2 15,0-4 1-15,0-1 0 16,0 0-1-16,0 0 0 16,0 0 16-16,0-1-4 15,0-8-3-15,0-5-8 16,0-5 8-16,0-6-9 16,-3-2 1-16,-3-2-1 15,0 1 0-15,1-2 0 16,1 5 0-16,1 0-1 0,1 3 1 15,1 4 1 1,-2 1-1-16,3 3 0 0,0 3 0 16,0 3 0-16,0 3 0 15,0 4 0-15,0 1 0 16,0 0-1-16,0 4-6 16,0 11 7-16,3 8 2 15,0 5-2-15,-2 6 0 16,-1 5 0-16,2 3 1 15,-2-1 0-15,0-1-1 16,0-2 0-16,0-2 1 16,0-5-1-16,0-5 0 15,0-3 1-15,-3-7-1 0,3-5 0 16,0-4 0-16,-2-5-1 16,2-2 1-16,0 0 0 15,0 0-1-15,0-3-1 16,0-12 0-16,0-5 2 15,0-5-1-15,2-6 1 16,4-3 0-16,0-2 0 16,1 0 0-16,-2 4 0 15,1 1 1-15,-5 6-1 16,1 3 2-16,-1 5-2 16,-1 6 0-16,0 3 1 15,0 4 0-15,0 2 0 0,0 2 0 16,0 0 5-1,0 0-5-15,0 6 1 0,0 11 5 16,0 10-6 0,0 7 15-16,0 4 6 0,0 4 5 15,0 0 0-15,0-2 3 16,0-4-7-16,-1-6-1 16,-1-7-12-16,1-6-8 15,-1-6-1-15,2-6-1 16,-1-4-29-16,-4-1-66 15,1-1-179-15,-5-8-441 0</inkml:trace>
  <inkml:trace contextRef="#ctx0" brushRef="#br0" timeOffset="22990.1967">19523 13221 182 0,'0'0'42'0,"0"0"-42"16,0 0 0-16,-91 47 96 0,62-27 33 15,0 1-17 1,1-1-37-16,7-2-10 0,1-2-36 15,6-2-27-15,5 3-2 16,2-6-68-16,4 0-228 0</inkml:trace>
  <inkml:trace contextRef="#ctx0" brushRef="#br0" timeOffset="25744.5206">19491 13316 523 0,'0'0'152'16,"0"0"-73"-16,0 0 30 0,0 0 12 16,0 0-31-16,0 0-15 15,-91 5-4-15,70 2-13 16,-2 1 0-16,1 3-2 15,-2 2 1-15,-3 6-11 16,-1 2-8-16,-1 5-9 16,0 4-11-16,1 4 9 15,2 4-1-15,4 2 9 16,5 4-5-16,6 4-7 16,3 6-4-16,8 1-2 15,0 5-3-15,5-3-3 16,12-2 1-16,7-2-5 15,6-7 2-15,4-5 0 16,8-5 11-16,6-7 7 0,2-9 11 16,9-4 10-16,2-13-5 15,6-3-6-15,2-6-9 16,1-16-1-16,-1-9-10 16,-3-5-5-16,-9-8 6 15,-4-2-11-15,-11-4 1 16,-11 0-2-16,-9 1 2 15,-12-2-2-15,-10-1 3 16,-7-2 1-16,-19-2-9 16,-14-3 0-16,-6-2 5 0,-6 2-5 15,-1 6 0-15,6 5 0 16,4 9 0-16,7 8 5 16,5 7 1-16,4 7-5 15,0 7-1 1,7 7 1-16,-2 3-2 0,-2 12-8 15,-1 19-22-15,-8 26-29 16,-16 45-92-16,4-9-240 16,0-1-818-16</inkml:trace>
  <inkml:trace contextRef="#ctx0" brushRef="#br0" timeOffset="27712.2891">19419 12162 449 0,'0'0'153'16,"0"0"-53"-16,0 0-19 16,0 0-31-16,0 0-32 15,0 0-18-15,0 0-23 16,0 0-46-16,0 0-57 15,0 0-129-15</inkml:trace>
  <inkml:trace contextRef="#ctx0" brushRef="#br0" timeOffset="27871.0668">19419 12162 358 0,'-13'1'158'0,"13"-1"-106"16,0 2-44-16,0-2-8 16,0 0-197-16</inkml:trace>
  <inkml:trace contextRef="#ctx0" brushRef="#br0" timeOffset="30595.7717">9782 6892 790 0,'0'0'131'0,"0"0"1"0,0 0-51 15,0 0-7-15,0 0-9 16,0 0-6-16,60-72-11 16,-26 46-22-16,6-2-11 15,4 0-10-15,3-2-5 16,-1 1-41-16,7 2-114 15,-10 6-144-15,-15 5-334 0</inkml:trace>
  <inkml:trace contextRef="#ctx0" brushRef="#br0" timeOffset="30754.9575">9896 7062 783 0,'0'0'48'0,"0"0"-24"15,0 0-11-15,116-31 8 16,-46-6 15-16,28-23-23 16,-11 8-13-16,-13-1-241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3:1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6602 7464 227 0,'0'0'153'16,"0"0"-21"-16,0 0-8 16,0 0 12-16,0 0-6 15,0 0-20-15,-39 0-15 16,36 0 7-16,-1-3 2 15,4 3-7-15,0 0-17 16,0 0-28-16,0 0-18 16,0 0-15-16,0 0-12 15,0 0-6-15,4 0-1 0,10 0 11 16,8 0 12 0,8 6 18-16,6-2-2 0,4 0-4 15,5-1-3 1,-2 0-3-16,6-3-4 0,-1 0 9 15,4 0 0-15,5 0 4 16,1 0-10-16,0-7-2 16,2 0 3-16,-4 1-6 15,-3 2-9-15,-3 0-5 16,2 1 2-16,-2 2 1 16,6 1 1-16,4 0-2 15,1 0 0-15,4 0-2 16,0 0-3-16,4 0-4 15,-2 0 8-15,0-2-4 16,1-3 6-16,1-2 1 16,0-1-4-16,-1-2-3 15,0-1 0-15,-2 0 0 0,-3 2-4 16,-3 0 6-16,-2 1-8 16,-6-1 9-16,2-1-1 15,0 2 0-15,-2-1 1 16,-1 1 2-16,-1 2-4 15,-2-2 2-15,0 2-2 16,-5 0-1-16,-4 1 0 16,-6 0 2-16,-7 1-2 15,-4 1 4-15,-6 0 3 16,-6 1-1-16,0 0 1 16,-5 1 4-16,-2-1-4 15,-1 1 8-15,-1 1-9 16,-1-1 0-16,0 1-5 0,0 0-6 15,0 0-1-15,-19 15-12 16,-6 6-137-16,-16 6-354 0</inkml:trace>
  <inkml:trace contextRef="#ctx0" brushRef="#br0" timeOffset="6211.5872">19786 12969 75 0,'0'0'39'0,"0"0"2"15,0 0 32-15,0 0 15 16,0 0-17-16,-3-80 8 0,3 67 25 16,0 1 7-1,0 6 22-15,2 2-23 0,0 4-32 16,0 0-49-16,1 7 31 15,1 11 1-15,-2 8 17 16,1 6-27-16,-3 3-25 16,-3 5 10-16,-15-1-7 15,-6 2 0-15,-5-1 5 16,-3-5-8-16,-1-3 3 16,5-8-7-16,3-7-3 15,8-8 1-15,7-9 15 16,1 0-6-16,3-5 3 15,6-9-10-15,0 2 13 0,0 1-15 16,7 3-19-16,10 7-1 16,5 1 0-16,4 6-2 15,8 9-5-15,0 6 6 16,3 2 0-16,-1 1 1 16,1-2-1-16,-1 1-58 15,12 0-120-15,-11-6-60 16,-4-6-121-16</inkml:trace>
  <inkml:trace contextRef="#ctx0" brushRef="#br0" timeOffset="6622.0664">19943 13079 1114 0,'0'0'120'0,"0"0"-108"16,0 0 28-16,131 30 92 15,-23-23 8-15,55-2-37 16,25-5-30-16,9 0-6 16,0 0-8-16,-23-9 7 15,0-4-14-15,2-4 4 16,-3 0-14-16,-9-2-14 15,-6 6-10-15,-10 2-5 16,-16 5-5-16,-14 4-1 16,-26 2-5-16,-24 0 8 15,-25 0-4-15,-12 0-5 0,-1 0-1 16,-3 0 0-16,0 0 0 16,-10 0 0-16,-3 0 0 15,-3 0 1-15,0-5-1 16,-1-2 0-16,-1-5-37 15,-2 0-73-15,-3-12-54 16,-2 4-135-16,-2 0-272 0</inkml:trace>
  <inkml:trace contextRef="#ctx0" brushRef="#br0" timeOffset="6930.1995">22299 12634 1527 0,'0'0'208'16,"0"0"-174"-16,0 0-34 15,0 0 21-15,127 15 43 16,-69 4 2-16,6 5-2 16,1 3-11-16,-5 2-21 15,-5 0-4-15,-8-2-9 16,-8-1-3-16,-9-2 5 15,-6-3-20-15,-9-2 6 0,-8 1-6 16,-7 3 17 0,-16 3 12-16,-36 13-13 0,-51 21-6 15,-70 33-11-15,-55 26-12 16,-57 18-68-16,52-26-174 16,31-24-630-16</inkml:trace>
  <inkml:trace contextRef="#ctx0" brushRef="#br0" timeOffset="22972.1316">9764 6086 396 0,'0'0'91'0,"0"0"-29"0,0 0 9 15,-86-60 52 1,56 52-15-16,-6 7 32 0,-3 1-68 16,-4 9-8-16,0 20-25 15,-8 22-6-15,0 31-5 16,5 34-2-16,14 19 10 16,25 4 8-16,16-7 31 15,39-21 2-15,22-8-22 16,21-14-14-16,14-16-16 15,9-18-8-15,3-19 9 16,-2-23-15-16,-2-13 3 16,-24-5-4-16,-20-17 1 15,-24-4 6-15,-14-8 18 16,1-22 13-16,-15-26 4 16,-17-28-4-16,-17-12 5 0,-38 4-18 15,-19 6 0-15,-8 13-10 16,-5 9-12-16,10 16 2 15,16 22-7-15,13 18 0 16,9 18-7-16,-4 6 7 16,-5 6 8-16,0 4-15 15,8 0-1-15,11 7 2 16,9 7 4-16,10 2-6 16,7 2 0-16,3 5-26 15,3 2-12-15,16 3-35 16,23 13-66-16,-4-9-153 15,-3-3-311-15</inkml:trace>
  <inkml:trace contextRef="#ctx0" brushRef="#br0" timeOffset="23399.9126">9794 6695 479 0,'0'0'95'0,"0"0"34"15,0 0 5-15,0 0 44 16,0 0-39-16,0 0-50 16,0 0-9-16,-15-18 40 15,33-3 27-15,30-31 52 16,38-43-24-16,39-39-27 15,19-19-56-15,0 1-42 16,-13 11-31-16,-21 20-4 16,-13-4-15-16,-11-4 0 0,-29 30-118 15,-24 12-360-15</inkml:trace>
  <inkml:trace contextRef="#ctx0" brushRef="#br0" timeOffset="25231.8444">19640 11640 532 0,'0'0'130'0,"0"0"-54"15,0 0 24-15,0 0 43 16,0 0-11-16,0 0-41 16,-73-30-7-16,58 28-2 15,-5-1-18-15,0 2 32 16,-4 1-33-16,-2 0 1 16,-4 0-6-16,-2 0-5 0,-2 0-12 15,2 0 2 1,3 0-6-16,4 1 6 0,5 3-11 15,0 0-12-15,5 1 2 16,1 2-10-16,0 0-1 16,-2 4-10-16,0 3 5 15,-4 5-5-15,2 3 0 16,-5 3-1-16,0 0 1 16,-1 4 3-16,2-1-3 15,0 0-1-15,3 2 1 16,2 0 0-16,1-1 0 15,6 1 2-15,1-1-2 0,5 2 0 16,2 2 5-16,2 1-6 16,0 1 0-16,13 1 1 15,5 1-1-15,6 0 1 16,6 1 5-16,3-1 0 16,3-1 5-16,4-5 6 15,0 0-6-15,2-5-2 16,4-3 7-16,-1-2-5 15,1-4-10-15,1-4 12 16,-3-5-7-16,-4-4 3 16,-1-4 3-16,-2 0-2 15,-4-5-2-15,-2-10-2 16,-2-6 2-16,-2-1 1 0,-3-7-1 16,-2-2-2-16,-1-4 1 15,-3-1 0-15,-2-3 1 16,-4-2-2-16,-3 0 6 15,-3 4-1-15,-3 1 3 16,-2 0-7-16,-1 2 2 16,0 2-3-16,0 2 1 15,-7 0 1-15,-3 1-7 16,-1 3 0-16,1-1 5 16,-4 3-4-16,1 1-2 15,0 4 7-15,0 0-7 16,1 2 0-16,1 5 1 15,-1 0 11-15,-3 0-2 16,4 0-4-16,-2 1 0 16,-3 0-5-16,3 2 7 0,-1 1-6 15,0 1 4-15,-1 2-6 16,1 1 0-16,-1 1 1 16,-2 3-1-16,-4 0 0 15,-4 2 0-15,-11 16-31 16,-11 14-70-16,-49 48-85 15,10-4-190-15,-5 4-820 0</inkml:trace>
  <inkml:trace contextRef="#ctx0" brushRef="#br0" timeOffset="209187.7013">17680 13762 1071 0,'0'0'374'0,"0"0"-224"16,0 0-53-16,0 0-44 15,0 0-36-15,1 0-17 16,1 0-53-16,1 17-143 16,-1 3-71-16,-2 1-237 0</inkml:trace>
  <inkml:trace contextRef="#ctx0" brushRef="#br0" timeOffset="209569.4333">16761 14711 1132 0,'0'0'376'0,"0"0"-177"15,0 0-6-15,0 0-14 16,0 0-55-16,0 0-52 15,99-96-10-15,-38 51-17 16,22-9-16-16,17-11 1 16,16-9-12-16,2 4-12 0,-24 14 1 15,-25 17-7-15,-27 12-40 16,-7 5-88-16,-2-4-98 16,-5-15-123-16,-5 4-283 15,-13 8-104-15</inkml:trace>
  <inkml:trace contextRef="#ctx0" brushRef="#br0" timeOffset="209809.2405">17356 13989 916 0,'0'0'302'0,"0"0"-150"16,0 0 15-16,0 0-27 15,0 0-21-15,0 0 41 0,0 0-14 16,131 17-32-16,-75-14-37 15,0 2-36-15,-3 0-14 16,-10 6-20-16,-12 1-7 16,-10 8 0-16,-13 7-6 15,-8 7 6-15,-17 11 12 16,-21 11-12-16,-43 31-25 16,8-12-100-16,-4-9-259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4:05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3215 12972 654 0,'0'0'188'0,"0"0"-32"16,0 0 26-16,0 0 22 16,0 0-67-16,-82 42-48 15,67-10-14-15,4 6-13 16,5 8-8-16,6 0 0 15,0-3-12-15,11-2-23 16,10-6-8-16,9-4-4 16,5-2 2-16,6 2-2 15,3-4 5-15,1 0-5 0,-2 2 3 16,-4 2-9 0,-2 3 5-16,-8 8-5 0,-11 6 1 15,-10 15 5-15,-8 0 0 16,0 6-5-16,-20-2-1 15,-7-12 1-15,-1-1-1 16,-2-15 6-16,4-11-5 16,2-14 7-16,2-7 13 15,3-7 14-15,2 0 1 16,1-10-6-16,6-1-20 16,6-1-5-16,4 2-6 15,0 2 0-15,4 1-1 16,13 1-18-16,6 2 8 0,2 4 4 15,3 0-3 1,-1 11 8-16,-3 16 2 0,-4 13 15 16,-9 21 4-1,-11 26 0-15,-8 19 3 0,-14-6-11 16,0-24-4-16,7-26 6 16,5-22 11-16,2 4-15 15,1-3 0-15,2-2 1 16,0-8 2-16,2-4-11 15,3-6 1-15,0-4 5 16,0 1-7-16,0 0 0 16,0 2 0-16,13 1-1 15,-1 1 1-15,7 1 9 0,4-1 8 16,9-2 9-16,7-5-6 16,6-3 20-16,7-4-5 15,5-20 0-15,2-7-4 16,1-11-10-16,1-7-10 15,-6-2-2-15,-4 1-9 16,-8 15-55-16,-14 13-162 16,-26 22-1025-16</inkml:trace>
  <inkml:trace contextRef="#ctx0" brushRef="#br0" timeOffset="10564.7537">5650 12997 345 0,'0'0'127'0,"26"98"-30"16,-10-36 115-16,-4 2-39 0,-3-12-66 15,0 1-17-15,3-7-19 16,0-13-35-16,1-8-36 15,1-10-12-15,5-8 12 16,0-7 9-16,3-2 45 16,1-20-18-16,3-7-14 15,-3-8-5-15,0-3-1 16,-5 3-9-16,-8 7 2 16,-2 11-8-16,-4 9 1 15,-4 9-2-15,2 1-18 16,1 16 18-16,7 26 5 0,5 28 44 15,11 30 16 1,3 15 2-16,1 1 3 0,-5-9-16 16,-4-12-4-16,-3-3-5 15,-4 0-23-15,-7-3 3 16,-6-3-12-16,-1-13-3 16,0-15 1-16,-10-16 15 15,0-6 0-15,-7 0-2 16,-2 3 1-16,-8-3-11 15,-9-5 4-15,-5-4-8 16,-12-5-10-16,-9 1 7 16,-4 0-6-16,0-1-1 15,5 5 0-15,5 1-23 16,8 4-13-16,6 0-32 16,11-2-28-16,13-10-101 0,6-8-115 15,12-12-593-15</inkml:trace>
  <inkml:trace contextRef="#ctx0" brushRef="#br0" timeOffset="11444.5534">6988 13297 1283 0,'0'0'206'16,"0"0"-66"-16,0 0 45 15,0 0 29-15,-81-54-37 16,79 54-62-16,0 0-42 16,2 0-32-16,0 12-19 15,2 11-10-15,8 6 11 0,5 2-4 16,2 0-4-16,0-3-9 15,0-4-5-15,2-5 0 16,-1-1 1-16,-4-6-2 16,-4-3 0-16,-1-5 2 15,-6-1-1-15,0-3 0 16,-3 0 5-16,0 0-6 16,0 0 0-16,0 0-6 15,0 0-3-15,0 0 0 16,0 0 1-16,0 0 1 15,0-2-3-15,0-1 4 16,0 1-5-16,0 0 2 16,0 1-1-16,0 0-5 0,0 1 3 15,0 0-9-15,0 0-10 16,0 0-6-16,0 0-4 16,0 0-8-16,0 0-15 15,0 0-2-15,0 0 9 16,0 0 7-16,0 0 5 15,0 0 8-15,0 0 16 16,0 0 13-16,0 0 7 16,0 0 1-16,0 0 0 15,0 0 0-15,0 0 0 16,0 0 0-16,0 0 0 16,0 0 1-16,0 0-1 0,0 0 1 15,0 0-1-15,0 0 0 16,0 0 0-16,0 0-1 15,0 0 1-15,0 0-1 16,0 0-5-16,0 0 5 16,0 0-5-16,0 0 5 15,0 0-34-15,0 0-43 16,0 0-44-16,0 0-25 16,4 0 12-16,7 2-36 15,1 0-134-15,-3 0-379 0</inkml:trace>
  <inkml:trace contextRef="#ctx0" brushRef="#br0" timeOffset="12184.4905">6877 13426 811 0,'0'0'250'0,"0"0"-14"0,0 0 30 16,0 0-64 0,0 0-60-16,0 0-58 0,0 0-73 15,-23-4-11-15,36 17 0 16,6 5 28-16,2 2 0 15,5-2-8-15,-2 0-12 16,-4-2-2-16,-1-7-6 16,-6-2-1-16,-1-4 0 15,-6-3-33-15,-3 0-1 16,-3-15 10-16,0-9 25 16,0-12 7-16,-9-7-6 15,-1 1 7-15,2 1 1 16,5 7 8-16,3 8 0 0,6 6-9 15,20 8-8-15,10 10-13 16,13 2 13-16,3 8 26 16,2 15 7-16,-4 6-2 15,-2 5-12-15,-6 2 0 16,-6-2-19-16,1-2-21 16,6-4-86-16,-9-10-158 15,-8-8-432-15</inkml:trace>
  <inkml:trace contextRef="#ctx0" brushRef="#br0" timeOffset="12503.0931">7339 12993 1081 0,'0'0'260'0,"0"0"-117"15,0 0-12-15,0 0 4 16,34 79 0-16,-10-52-40 15,4-1-32-15,4-5-6 16,-1-5-8-16,-1-4-23 16,-2-7-13-16,-7-5-5 15,-6 0 2-15,-9-5 20 16,-6-12 5-16,0-7-16 16,-15-5-11-16,-12-3-7 15,-9 1 1-15,-7 4-2 16,-2 8-17-16,2 7-40 15,3 9-34-15,12 3-25 0,11 7-22 16,17 15 14-16,5-2-180 16,15-6-261-16</inkml:trace>
  <inkml:trace contextRef="#ctx0" brushRef="#br0" timeOffset="12792.916">7524 12753 1400 0,'0'0'270'0,"0"0"-77"16,0 0-49-16,0 0-64 16,0 0-36-16,0 0 82 0,0 0-24 15,103 81-25-15,-58-37-26 16,4 5-11-16,0-1-11 15,2 0-12-15,1-8-16 16,-6-7 0-16,0-11-1 16,-7-8-17-16,-6-13-48 15,-5-1-39-15,-11-15-62 16,-17-25-99-16,0 3-277 16,-23 2-332-16</inkml:trace>
  <inkml:trace contextRef="#ctx0" brushRef="#br0" timeOffset="12961.5775">7598 12983 1208 0,'0'0'195'16,"0"0"7"-16,0 0-18 16,90-44-23-16,-41 6-41 15,27-19-55-15,51-34-65 16,-11 12-113-16,-4 3-489 0</inkml:trace>
  <inkml:trace contextRef="#ctx0" brushRef="#br0" timeOffset="13327.0464">9041 12419 1438 0,'0'0'277'0,"0"0"-150"0,0 0-50 16,0 0 26-1,94 107 0-15,-56-67-49 0,0 1-24 16,1-1-16-16,-3-2-5 16,0-2-9-16,-4-4-82 15,-2 1-94-15,-9-11-140 16,-9-9-314-16</inkml:trace>
  <inkml:trace contextRef="#ctx0" brushRef="#br0" timeOffset="13538.1617">8985 12353 859 0,'0'0'139'0,"0"0"-42"0,5-95-19 15,13 55 20-15,7 7 17 16,7 6-8-16,2 12-21 15,-1 13-51-15,-2 4-22 16,-4 26 63-16,-6 14 14 16,-6 11-44-16,-5 8-46 15,0 3-35-15,-2 15-100 16,-1-19-244-16,-2-14-614 0</inkml:trace>
  <inkml:trace contextRef="#ctx0" brushRef="#br0" timeOffset="13920.776">9332 12214 1077 0,'0'0'218'0,"0"0"4"15,0 0-77-15,48 96-2 16,-22-67-37-16,7 0-43 15,4-5-28-15,2-2-19 16,0-8-14-16,-3-9 0 16,-5-5-2-16,-7-4-38 15,-9-16 3-15,-11-9 14 16,-4-5 14-16,-13-7 6 16,-18-3 1-16,-11-4 0 15,-10 0 1-15,-3 4-1 0,1 8 1 16,12 15 17-16,11 11 8 15,11 10 18-15,10 0-44 16,10 14-6-16,0 10 5 16,16 2-12-16,14 2-37 15,10-6-43-15,11-5-64 16,28-17-178-16,-11 0-57 16,-9-17-411-16</inkml:trace>
  <inkml:trace contextRef="#ctx0" brushRef="#br0" timeOffset="14212.7119">9675 11864 965 0,'0'0'246'15,"0"0"32"-15,0 0-110 0,0 0-65 16,0 0-19-16,-20 83-45 16,28-58-23-16,7-1-14 15,9-3-1-15,1-3-1 16,2-2-16-16,-2-3-3 15,-1-2 8-15,-2-1 11 16,-2 2 0-16,-7 3 0 16,-3-1 0-16,-7 3 0 15,-3 5 1-15,0 3 1 16,-8 1-1-16,-7-1-1 16,-3-5-13-16,4-9-15 15,1-11-28-15,8-3-114 16,5-48-105-16,2 1-127 0,10-4-378 15</inkml:trace>
  <inkml:trace contextRef="#ctx0" brushRef="#br0" timeOffset="14708.744">9824 11783 506 0,'0'0'245'0,"0"0"48"16,0 0-66-16,0 0-47 15,0 0-71-15,0 0-32 16,0 0-14-16,-47 68 0 15,47-50-37-15,6-1-8 16,11-7-18-16,5-5 0 16,4-3-23-16,2-2 1 15,-1 0 3-15,-2-2 8 0,-2-2 11 16,-6 3 0-16,-1 1-1 16,-5 0 1-16,-3 1 0 15,-4 11 1-15,-2 9 32 16,-2 5 14-16,0 5-12 15,0 4-10-15,-6 2-13 16,0-3 5-16,4-5 5 16,2-4-7-16,0-10-15 15,0-6 0-15,11-9-16 16,5 0-33-16,1-23 11 16,4-11 0-16,1-8-19 15,-6-5-30-15,-1-5-27 16,-9 4 52-16,-5 4 15 0,-1 9 43 15,0 7 4 1,0 7 39-16,0 9 48 0,0 5 14 16,0 6-3-16,0 1-43 15,10 0-29-15,9 8 40 16,6 7-9-16,-1 2-12 16,3 2-28-16,-5 0-17 15,-4-5-7-15,-7 0-102 16,-5-8-161-16,-6-6-564 0</inkml:trace>
  <inkml:trace contextRef="#ctx0" brushRef="#br0" timeOffset="14870.4618">9885 11576 945 0,'0'0'178'16,"0"0"-32"-16,0 0-104 15,0 0-42-15,0 0-17 16,0 0-133-16,100-18-214 0</inkml:trace>
  <inkml:trace contextRef="#ctx0" brushRef="#br0" timeOffset="16002.278">10235 11469 902 0,'0'0'294'16,"0"0"6"-16,0 0-79 15,0 0-87-15,0 0-35 16,0 0-57-16,0 0-15 16,17 51 0-16,10-20 5 15,0 7-12-15,2-4-10 0,-3 2-10 16,2-6 8-16,-7 0-8 15,0-7 0-15,-5-5-38 16,-7-7-12-16,-4-9 3 16,-5-2 25-16,0-10 21 15,-3-10 1-15,-8-5 17 16,1-3 21-16,2 2 7 16,5 2-16-16,3 5-14 15,0 2-5-15,2 2-1 16,10 4-9-16,3 5-1 15,0 5-5-15,1 1 0 16,-1 2 0-16,-2 17 6 0,-6 7 7 16,-2 6-1-16,-5 3-5 15,0 3 0-15,0-3 0 16,-5-5 0-16,-2-7 5 16,1-6-4-16,1-7 6 15,2-5-6-15,1-4-1 16,2-1 0-16,0 0-1 15,0 0-18-15,3-4 3 16,10-10 8-16,6-2 6 16,1-7-6-16,4-6-7 15,0-2-8-15,-5-6-6 16,-1-2-20-16,-7 0 12 16,-8-4 9-16,-3 0 4 15,-15-3 14-15,-15-1 9 16,-9-3 7-16,-4 4 5 0,1 3 17 15,5 11 25-15,8 9 24 16,12 10 29-16,7 6 6 16,9 7-23-16,1 0-52 15,2 10-37-15,21 11-1 16,7 8 14-16,7 5 8 16,8 0-9-16,3-1-7 15,2-3-4-15,2-4 4 16,1-4-6-16,-1-4 0 15,-1-5 0-15,-5-8-5 16,-7-5-54-16,-11 0 0 16,-8-18-5-16,-13-5-47 15,-7-8 9-15,0-5 34 16,-14 2 34-16,-5 0 34 0,-3 5 4 16,1 8 46-16,2 5 15 15,0 7 32-15,3 5-17 16,0 4-17-16,3 7-17 15,2 15-19-15,7 10-12 16,4 12-8-16,0 4 1 16,15 4-1-16,9-3 5 15,3-3-6-15,2-9-6 16,1-8 2-16,2-8-1 16,-4-12 5-16,0-9 16 0,-1 0 2 15,-3-17 1 1,-2-15-4-16,-3-6-11 0,-1-6-10 15,-4 0-29 1,-5 2-46-16,-9 7-97 0,0 13-203 16,-17 12-1396-16</inkml:trace>
  <inkml:trace contextRef="#ctx0" brushRef="#br0" timeOffset="119034.8661">7904 10708 146 0,'0'0'153'0,"0"0"-90"16,0 0-2-16,0 0 54 16,0 0-41-16,0 0 15 15,-27-41-37-15,11 31 0 16,-2 0-3-16,-6 0-21 0,-4-1 4 15,-8-4 1-15,-6 1 20 16,-9-1-5-16,-7 1-12 16,-19-3 0-16,-21 0-1 15,-25-2 1-15,-10 2-11 16,-2 3-11-16,2 3 1 16,4 4 4-16,-8 1 2 15,1 2 0-15,4 1 3 16,8-3 13-16,9-1-3 15,3 0 6-15,-3 1-10 16,-1 1-14-16,-3 3-9 16,1 2-6-16,0 2 9 15,0 11-9-15,-4 5 0 0,-3 5-1 16,3 6 1-16,-6 8 0 16,0 0-1-16,-2 3 0 15,1 1 0-15,11-5 0 16,3-2 1-16,11 0 0 15,5 1-1-15,17-4 1 16,20-6 0-16,14-3 7 16,5-2 0-16,-3 6-8 15,-2 4 7-15,-4 6-1 16,8 2 0-16,5 2-5 16,6 3 1-16,7 6-2 15,5 3 1-15,6 3-1 16,6 4 0-16,8 5 1 15,1-2 0-15,7 1 5 16,15-1 1-16,8-3-7 0,10-1 6 16,8-7 8-16,21-1 1 15,40-3 8-15,44-7 33 16,28-8 6-16,20-15-19 16,10-14-7-16,-7-3-12 15,14-3-2-15,5-11-6 16,3-5-2-16,5-6 8 15,-6-1-3-15,-6-2-3 16,-1-3-2-16,-9 2-1 16,-11 0-3-16,-3-2 3 15,-14 0-4-15,-15-1-9 16,-13-5 0-16,-17 4 9 0,-14-2 1 16,-17-1-1-16,-22 5-1 15,-22 2 4-15,-19 3 7 16,-6-1-8-16,4-3-10 15,-1-7 9-15,0-5-9 16,-8-1 11-16,-7-1-6 16,-4-1-4-16,-6 2 11 15,-5-3-1-15,-3 1 2 16,-5 1-3-16,-1 1 11 16,0-1-7-16,-10 2 5 15,-6-1 5-15,-8 2-2 16,-4 3-10-16,-8 1-13 15,-9 2 0-15,-9 3-1 0,-28 1-11 16,-42 10 11 0,-59 15-1-16,-48 12-41 0,-33 33-29 15,-39 22-67-15,70-9-93 16,19-7-421-16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5:08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13629 677 651 0,'0'0'131'0,"0"0"2"0,0-82 81 15,0 52 47-15,-3 8-51 16,2 7-35-16,-4 11-34 15,2 4-84-15,-3 15-56 16,-3 20-1-16,-3 17 1 16,-9 18 19-16,-3 19-11 15,-1-8 6-15,3-9 0 16,2-14-13-16,10-17-2 16,1-2 8-16,1-3 0 15,7-14-8-15,1-12-8 16,0-10 8-16,0 0 1 15,1-9 0-15,5-9 17 16,0-1-18-16,2 2 1 0,-2 5 5 16,4 8-6-16,2 4-7 15,9 1-3-15,6 15 1 16,7 5 9-16,6 0 0 16,5-1 0-16,1-4 0 15,0-8 9-15,-4-6-9 16,-4-2 1-16,-5-13 10 15,-7-13-5-15,-5-6 5 16,-6-5-5-16,-3 1 15 16,-4 3 4-16,-4 9 32 15,-1 8 16-15,-1 10 4 16,-1 6-49-16,0 0-28 16,5 8-25-16,2 12 5 15,2 6 20-15,1 8-1 16,-2 0 1-16,-3 0 0 0,-2-3-42 15,-1-8-72-15,-3-6-69 16,0-17-155-16,-1 0-266 16,-8-17-322-16</inkml:trace>
  <inkml:trace contextRef="#ctx0" brushRef="#br0" timeOffset="117.3751">13932 766 152 0,'0'0'595'15,"0"0"-382"-15,0 0-49 16,0 0-70-16,-9-73-94 15,12 73-16-15,25 8-81 16,0 9-113-16,-1-1-301 0</inkml:trace>
  <inkml:trace contextRef="#ctx0" brushRef="#br0" timeOffset="444.7489">14144 822 563 0,'0'0'409'15,"0"0"-267"-15,0 0-90 16,0 0 65-16,0 0 0 16,16 101-6-16,-7-66-44 15,-3-3-19-15,4 0-19 16,-4-5-13-16,-3-3-9 16,-1-7 0-16,1-9-7 15,-2-5 8-15,-1-3 21 0,2-9 4 16,-2-12-6-16,1-5-5 15,1-1 7-15,3 4-6 16,0 7 8-16,-1 7-3 16,3 8-28-16,3 1 0 15,6 10-2-15,5 12-5 16,2 3 7-16,7 5 0 16,-4-1-14-16,13 6-66 15,-9-7-188-15,-8-9-362 0</inkml:trace>
  <inkml:trace contextRef="#ctx0" brushRef="#br0" timeOffset="1380.8187">14448 875 443 0,'0'0'137'15,"0"0"34"-15,0 0-26 16,92 60-17-16,-58-43-15 16,-4-2-35-16,-4-6-21 15,-4-4 1-15,-6-2 17 16,-6-3 41-16,-3 0 27 16,-5-8-9-16,-2-6-27 15,0-3-17-15,-10 0-4 16,-10-1-32-16,-7 2-42 15,-7 5-10-15,-5 5 12 0,1 4-14 16,5 2 8-16,7 5-7 16,9 14-1-16,13 3-12 15,4 5-38-15,18 1-22 16,22 2-32-16,24-4-27 16,24-9-95-16,-3-10-52 15,-9-7 60-15,-13-7-18 16,-20-10-32-16,-4-5 4 15,-5-4 264-15,-16-2 34 16,-12 0 294-16,-6 1 17 16,0 6-24-16,-12 1-49 15,-3 6-47-15,3 6-49 0,-1 4-33 16,1 4-76 0,2 0-46-16,-2 10-21 0,1 11 1 15,2 8 0-15,3 3-1 16,5 2 0-16,1 1 7 15,0-5-7-15,11-6-1 16,2-5-24-16,-3-8-22 16,2-8-10-16,-3-3 9 15,0-9 37-15,0-13 11 16,-3-6-1-16,-2-5 1 16,-1 1 0-16,-3 0 16 15,0 7 24-15,0 4 13 16,0 7-11-16,0 6 3 0,0 5-6 15,0 3-39 1,0 0-6-16,5 5-27 0,8 15 33 16,5 1 2-16,6 4-2 15,7 2 6-15,1-4 2 16,5-4-7-16,0-8-1 16,-6-5-11-16,-2-6 1 15,-10 0-5-15,-3-14 3 16,-6-6 3-16,-9-5 9 15,-1-2 0-15,0-2 0 16,-6 4 1-16,-5 4 0 16,3 4 8-16,0 4 0 15,4 6-9-15,2 3 1 0,1 4-1 16,1 0-13 0,0 5-30-16,3 15 21 0,7 8 12 15,3 3 10-15,4 1 11 16,1 2 7-16,1-2 1 15,8-6-9-15,10-5 2 16,29-8-12-16,56-13-49 16,-10-4-259-16,2-14-1307 0</inkml:trace>
  <inkml:trace contextRef="#ctx0" brushRef="#br0" timeOffset="2102.3431">16564 606 1008 0,'0'0'284'0,"0"0"28"16,0 0-73-16,0 0-91 15,0 0-78-15,-92 40-27 16,62-1 7-16,2 7 0 16,5 1-23-16,10 2-15 15,11-6-12-15,2-2-13 0,19-4 11 16,16-6-91-16,34-12-108 15,-7-9-148-15,-4-10-289 0</inkml:trace>
  <inkml:trace contextRef="#ctx0" brushRef="#br0" timeOffset="3212.212">16651 623 1023 0,'0'0'249'16,"0"0"-24"-16,0 0-48 15,0 0-101-15,0 0-44 16,0 0 9-16,0 0-4 16,-60 101-14-16,60-62-8 15,0 0-2-15,8-6 0 0,5-5-12 16,-3-11 0-16,0-5-1 16,-2-10-17-16,-2-2 17 15,-3-5 30-15,-1-15-11 16,-2-6-11-16,0-7 2 15,-3-4-7-15,-12 2-3 16,-3 2 9-16,3 8 11 16,2 8 12-16,3 6 11 15,6 11-43-15,4 0 0 16,0 5-52-16,4 16 34 16,14 5-1-16,8 2-58 15,5 0-44-15,5-5-48 16,4-6-45-16,-4-7 39 0,-6-9 23 15,-10-1 39-15,-8-6 91 16,-7-11 22-16,-5-3 81 16,0-4 52-16,-7-2 28 15,-5 2-3-15,1 4-17 16,4 6-20-16,2 6-29 16,3 5-43-16,2 3-49 15,0 3-15-15,2 17 5 16,7 6 9-16,4 3 1 15,-2 4 0-15,0 0 1 16,-2-5-1-16,-1-3 1 16,-2-6-1-16,-2-7 0 15,-1-6-40-15,-2-6 24 0,1 0 15 16,-2-11-1-16,0-8-3 16,0-1 5-16,0 0 0 15,0 4 7-15,0 4 0 16,0 5 4-16,0 5-3 15,0 2-8-15,4 0-1 16,4 0-14-16,6 0 14 16,6 0-9-16,4 0-47 15,6 0-63-15,3-5-60 16,0-8-3-16,-1-9 8 16,-9-4-6-16,-1-1 60 15,-10-1 121-15,-5 3 6 0,-7 7 102 16,0 7 71-16,0 4-25 15,0 4-24-15,-2 2-17 16,-1 1-108-16,1 0-5 16,0 4-24-16,-1 8 23 15,0 5-27-15,2 2-5 16,-4 2-3-16,1-1 5 16,-2-1 17-16,3 0 5 15,-4-1 9-15,2-2-1 16,2-2 1-16,3 0 0 15,0-4-14-15,0-1-8 16,1-1-29-16,11-5-4 16,3-3 38-16,4 0 17 0,2-6 8 15,-1-11 3 1,1-5 18-16,-6-7 13 0,-6-6 12 16,-4-7 27-16,-5-4 19 15,0 0 25-15,-3 2 21 16,-5 8 3-16,0 10 15 15,2 9-37-15,2 9-70 16,2 6-45-16,2 2-12 16,0 7-41-16,2 16 21 15,11 9 20-15,6 8 0 16,5 3 0-16,-1 4 1 16,4-4-1-16,-3 0-34 15,-4-9-46-15,-5-6-70 16,-4-7-93-16,-2-9-154 15,-9-8-340-15</inkml:trace>
  <inkml:trace contextRef="#ctx0" brushRef="#br0" timeOffset="4001.9984">17129 626 849 0,'0'0'207'16,"0"0"-142"-16,0 0-19 15,0 0 57-15,0 0 30 16,0 0-12-16,88 0-41 16,-57 6-7-16,1 4-21 15,-2 3-11-15,-3 1-20 16,-6 2-8-16,-5 3-13 16,-7-1 0-16,-7 1-8 0,-2-4-8 15,0 0-9-15,-5-6 18 16,-1-1-18-16,2-6 0 15,4-2 25-15,0-5 0 16,7-12-54-16,15-9-87 16,10-3-22-16,5-3 41 15,3 3 59-15,-2 3 45 16,-8 6 18-16,-8 4 0 16,-10 4 54-16,-9 6 62 15,-3 1 66-15,0 3-20 16,0 2-64-16,-9 0-38 15,2 0-15-15,-4 5-26 16,-1 7-9-16,0 8-4 0,-1 4-4 16,4 2 12-16,1 0-6 15,5 0 2-15,2-3-9 16,1-1-1-16,0-5 0 16,3-3-14-16,7-6-63 15,2-6-29-15,0-2-12 16,-1-5-10-16,0-14 0 15,-5-5 28-15,-2-3 35 16,-4 0 42-16,0 2 23 16,0 5 13-16,0 6 46 15,0 6 8-15,-2 6 17 16,0 2-1-16,1 0-83 0,1 7-15 16,0 7 15-16,0 2 3 15,6 0-3-15,6 1 5 16,1-2-4-16,3-4-1 15,1-8 15-15,2-3-15 16,-3 0 10-16,-2-8-9 16,-3-6 10-16,-4-5 12 15,-2 2 22-15,-3 2 26 16,-2 5 27-16,0 4 4 16,0 5-7-16,0 1-40 15,0 0-55-15,0 12-17 16,4 4 15-16,2 4 2 15,0 2-1-15,-3-2-9 16,0-3-63-16,-3-3-98 0,0-5-147 16,-3-7-285-16</inkml:trace>
  <inkml:trace contextRef="#ctx0" brushRef="#br0" timeOffset="4723.1246">17804 552 743 0,'0'0'169'16,"0"0"-78"-16,0 0-65 15,0 0 45-15,0 0 12 16,0 0-27-16,15 97 6 16,-6-68-8-16,-2-5-13 15,1-2-23-15,-4-5-12 16,3-6-6-16,-2-7-13 15,1-4-52-15,-1 0 56 0,4-17-20 16,-1-7 8 0,0-6 21-16,-3 1 1 0,0-1 8 15,-3 5 17-15,-1 5 20 16,-1 9 40-16,0 6 15 16,0 5-28-16,0 0-73 15,0 9 0-15,6 8 0 16,3 2 1-16,5 1 0 15,5-1 1-15,3-3-1 16,5-7-1-16,1-3 0 16,1-6-45-16,-4 0-46 15,-5-15-37-15,-8-8 51 16,-10-6 45-16,-2-6 32 16,-4-7 45-16,-17-18 83 15,-4 0 29-15,2-7 9 0,1 4-26 16,7 18 20-16,0 6 14 15,8 17-71-15,2 12-45 16,4 9-53-16,1 1-5 16,0 14-37-16,0 19 13 15,13 11 22-15,8 15-5 16,3 3 7-16,3 4 0 16,-1-4 1-16,-1-6-1 15,-3-6-62-15,-3-10-62 16,-5-11-61-16,-8-12-142 15,-3-10-214-15,-3-7-468 0</inkml:trace>
  <inkml:trace contextRef="#ctx0" brushRef="#br0" timeOffset="5061.2705">18438 300 568 0,'0'0'201'16,"0"0"-21"-16,0 0-24 0,0 0-20 15,0 0-28-15,-73 92-55 16,73-61-24-16,0-1-8 16,16 2 5-16,11 0-6 15,4-1 8-15,5-1 15 16,1 1-16-16,-5 3-14 16,-29 16-13-16,-3-9-60 15,-21-2-424-15</inkml:trace>
  <inkml:trace contextRef="#ctx0" brushRef="#br0" timeOffset="6264.2688">12749 705 1109 0,'0'0'297'0,"0"0"-58"15,0 0-58-15,0 0-76 16,0 0-65-16,0 0-32 15,0 0-6-15,-27 80-1 16,24-38-1-16,3 3-22 16,4 4-125-16,10-11-188 15,0-11-329-15</inkml:trace>
  <inkml:trace contextRef="#ctx0" brushRef="#br0" timeOffset="6613.9979">12567 430 952 0,'0'0'180'0,"-79"7"65"16,36 12-21-16,2 13-74 16,10 8-48-16,10 21-34 15,20 17-14-15,1-3 1 16,16-7-13-16,15-11-20 15,8-15-22-15,13-1-1 16,12-3-6-16,2-14 7 16,0-14 6-16,-7-10 16 0,-8-16 0 15,-12-20 21-15,-11-13 13 16,-13-9-25-16,-14-7-16 16,-1-1-14-16,-19 3-1 15,-6 9-3-15,-2 15-34 16,3 19-43-16,-1 20-1 15,-7 21-138-15,-1 51-123 16,7-2-8-16,5 1-285 0</inkml:trace>
  <inkml:trace contextRef="#ctx0" brushRef="#br0" timeOffset="7000.2674">12996 1939 555 0,'0'0'189'0,"0"0"-153"16,0 0 64-16,39 86 31 15,-34-49-11-15,-5 3-18 16,0 3-14-16,-9-3-27 15,-6-3-29-15,0-10-23 0,2-12-8 16,-1-13 20 0,-2-5 52-16,2-22-73 15,0-12-19-15,9-1 19 0,3 4 26 16,2 6-10 0,2 9-3-16,13 7-4 0,3 5-8 15,9 6 2-15,5 1-2 16,10 0 0-16,6 0-1 15,5 0 0-15,4 0-28 16,12-11-137-16,-16-4-90 16,-12-7-85-16</inkml:trace>
  <inkml:trace contextRef="#ctx0" brushRef="#br0" timeOffset="7308.8057">13159 1530 924 0,'0'0'199'0,"0"0"-42"0,-119 5-11 15,58 37-15-15,-4 37-10 16,2 34-2-16,15 19-25 16,25 3-16-16,23-7-20 15,24-18-12-15,27-9-26 16,5-24-14-16,21-15-6 16,6-22-16-16,-11-21-9 15,-1-8 25-15,-26-11 15 16,-8-23-5-16,9-26 5 15,-2-37-2-15,-10-38 2 16,-25-23-7-16,-12 1 1 16,-24 29-1-16,0 41 2 0,7 32-1 15,3 23-9-15,-2 9-9 16,-1 11-43-16,10 23-37 16,5 14-220-16,5 6-374 0</inkml:trace>
  <inkml:trace contextRef="#ctx0" brushRef="#br0" timeOffset="7683.3128">14682 1908 1300 0,'0'0'184'16,"0"0"-139"-16,0 0-33 15,-12 80-1-15,10-39-2 0,-1 2-7 16,3-2-2 0,0 10-65-16,0-10-180 15,0-12-242-15</inkml:trace>
  <inkml:trace contextRef="#ctx0" brushRef="#br0" timeOffset="7843.2411">14728 1719 201 0,'0'0'951'16,"0"0"-853"-16,0 0-98 16,0 0-19-16,0 0 19 15,63 108 26-15,-26-57-17 16,44 25-9-16,-8-11-67 0,3-8-218 0</inkml:trace>
  <inkml:trace contextRef="#ctx0" brushRef="#br0" timeOffset="8059.6143">16408 1660 1698 0,'0'0'217'0,"0"0"-143"16,0 0-66-16,0 0-7 15,0 0 5-15,31 100-6 16,-19-54 0-16,0 6-14 16,-5 21-115-16,-2-12-159 0,-4-10-302 0</inkml:trace>
  <inkml:trace contextRef="#ctx0" brushRef="#br0" timeOffset="8225.7921">16503 1482 1166 0,'0'0'123'15,"0"0"-83"-15,62 128 7 16,-24-19-23-16,-11 14-24 15,-11-23-108-15,-16-20-937 0</inkml:trace>
  <inkml:trace contextRef="#ctx0" brushRef="#br0" timeOffset="14648.822">17814 3101 1490 0,'0'0'186'0,"0"0"-139"15,0 0-47-15,0 0 24 16,0 0 106-16,0 0 8 15,33 84-71-15,-23-57-30 16,-2-7-14-16,-3-3-5 16,1-8-5-16,-3-7 5 15,-3-2 35-15,0-8 48 16,0-30-14-16,-16-31-38 16,-7-37-41-16,6-16-8 15,2 14-12-15,12 26 6 16,3 35-5-16,2 13 10 15,14 2-14-15,4 3-7 16,7 3-35-16,7 9-46 0,0 14-37 16,3 3-36-16,-1 13-86 15,-9 8-300-15,-15 1-560 16</inkml:trace>
  <inkml:trace contextRef="#ctx0" brushRef="#br0" timeOffset="14838.5365">17453 3259 1255 0,'0'0'68'0,"0"0"-59"16,158-43 10-16,-37-2-8 16,9-2-2-16,-5-3-3 0,-20 6-5 15,-28 9-1-15,-3-2-102 16,-25 8-137-16,-14 5-116 15</inkml:trace>
  <inkml:trace contextRef="#ctx0" brushRef="#br0" timeOffset="15014.0391">18362 2729 646 0,'0'0'488'16,"0"0"-362"-16,-99 45 37 16,54-3 40-16,5 11-16 15,11 4-45-15,13 4-59 16,16 0-37-16,5-2-23 15,26-3-17-15,11-3-6 16,7-6-25-16,2-11-43 0,10-8-100 16,-13-11-158-16,-12-14-261 15</inkml:trace>
  <inkml:trace contextRef="#ctx0" brushRef="#br0" timeOffset="15436.9027">18475 2939 1119 0,'0'0'140'16,"0"0"-106"-16,0 0-11 15,0 0 51-15,82 14 32 16,-62 8-61-16,-4 6 23 16,-7 7 20-16,-9 1-36 0,0 3-12 15,-5-4-10-15,-7-4 2 16,2-8-21-16,4-8-6 15,6-8-5-15,0-7-48 16,3-8 0-16,16-17 20 16,3-10-9-16,3-5-9 15,-3-3 6-15,-3 4 27 16,-7 5 13-16,-6 7 12 16,-4 7 63-16,-2 9 21 15,0 6 40-15,0 5 18 16,-6 0-70-16,3 7-41 15,0 12-30-15,3 10-12 16,0 7 26-16,4 3-11 16,14 3-4-16,6-5-5 15,0-3-7-15,4-5-4 0,4-8-35 16,-1-10-46-16,2-8-23 16,8-17-85-16,-6-14-346 15,-10-9-721-15</inkml:trace>
  <inkml:trace contextRef="#ctx0" brushRef="#br0" timeOffset="15617.789">18841 2384 1527 0,'0'0'164'0,"0"0"-148"15,87 69 11-15,-19 12 57 0,3 36 41 16,-15 16-49-16,-44 7-34 15,-37-1-42-15,-67-9-7 16,5-29-156-16,-10-17-469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1:32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18279 4755 98 0,'0'0'80'0,"0"0"-59"15,0 0-9-15,0 0 31 16,0 0 13-16,0 0-5 0,-1-53 14 16,-6 39 0-1,2 2-6-15,-2 1-9 0,-2-2-6 16,-5 3-5-16,-1-2 0 15,-2 0-9-15,-7 1 6 16,-3 0 4-16,-6 2 4 16,-1 1 11-16,-4-1 4 15,-1 1-4-15,0 1 0 16,-2 2-12-16,1 1 8 16,-2 3-3-16,3-1-6 15,1 2 1-15,2 0-8 16,-3 0 0-16,2 0-9 15,-2 0 0-15,4 0-1 0,0 0-8 16,-4 0-5 0,3 0-4-16,-1 7 0 0,1 5-7 15,-4 0 0-15,1 4 2 16,0 3-2-16,0 0 0 16,-1 4 0-16,3 0 5 15,1 2-5-15,0 0 0 16,3 0 0-16,1 3 0 15,-2-3 6-15,4 0-7 16,-3 3 0-16,2-2 0 16,1 2 1-16,3-1-1 15,3 3 1-15,-2 0 1 16,3 3-1-16,0 1 8 16,2-2-2-16,2 1 2 15,1-1-8-15,6 1 0 0,1-1 5 16,3 3-5-1,5 4 0-15,3-2 1 0,0 5 5 16,8 0-6-16,11 2 5 16,3 0-5-16,6 0 0 15,4 2 1-15,5 0 4 16,3 3-5-16,8 1 0 16,-3-1 9-16,5 1-9 15,-1-4 8-15,1-2 1 16,2-6 3-16,5-7-5 0,4-7 2 15,2-10 2 1,18-11 9-16,-7-3 7 0,-1-8 1 16,3-15 2-1,-15-2-5-15,5-10-5 0,-7-2 7 16,-4-6 1-16,-3 0 8 16,-5-6-10-16,-3 2-3 15,-2-5-2-15,-4-1 5 16,-3-3-2-16,-3-2 2 15,-5-2-2-15,-6-1 1 16,-2 1-9-16,-7-1 0 16,-6 1-3-16,-3-2-4 15,-3 0-1-15,0 0 1 16,0 1-8-16,-12 1 8 16,-6 6-4-16,-5 1 4 0,-6 5 2 15,-6 1-2-15,-5 5-2 16,-3 6-2-16,-3 8 1 15,-4 5-6-15,0 9 0 16,-5 8 2-16,-3 6-3 16,-5 6-3-16,-16 27 3 15,-17 29-13-15,-20 39-92 16,16-6-145-16,9 0-372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5:45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 12508 622 0,'0'0'109'16,"0"0"-98"-16,0 0-2 16,0 0 43-16,0 0-4 15,0 0-5-15,-6-31-19 16,6 31-24-16,-3 4-18 15,3 15 18-15,0 10 75 16,0 15 21-16,0 20-41 16,0 1-22-16,-3 5-13 15,0 2 6-15,-3-11-4 16,-1 7-5-16,-1-1 1 16,-4-3-4-16,3-3 5 15,-2-4 1-15,3-5-8 16,-2-5-5-16,2-8 5 0,2-2 5 15,1-4-10-15,2-5 2 16,-1-2-2-16,3-2-6 16,1-4 0-16,0-2-1 15,0-3 1-15,0-5-1 16,0-1-17-16,0-2 17 16,5-1 1-16,3 1 14 15,6 0 4-15,3 1 8 16,7 1-8-16,9-2 6 15,7 2 2-15,5-1-12 0,9 1-5 16,4-3-1-16,6 3-3 16,3-1-6-16,-3-1 7 15,0 0-7-15,-1 3 2 16,1-4-1-16,-1 0 0 16,4 1 0-16,2-1 1 15,13-2-1-15,-8-2 9 16,2 1-8-16,3 0 5 15,-14 0 0-15,16 0-6 16,-4 0 5-16,0 1 1 16,-1-1-6-16,2 1 5 15,-2-1 2-15,1 1-6 16,0 0 3-16,0 3-4 0,11 0-1 16,12 5 0-1,18 2 1-15,-5 1 0 0,-8 0 0 16,-11-1 6-16,-12-4-1 15,4-4 4-15,5-3 22 16,1-3 2-16,0 0-11 16,6-11 0-16,-5-4 12 15,7-2-2-15,-1-2-6 16,0 2-5-16,-4 0 11 16,-14 3-16-16,-19 3 11 15,-14 4-9-15,0 0-6 16,5 0-1-16,10 0-3 15,4-1-2-15,1 4 6 16,-4 3-13-16,-2-1 6 16,1 1-6-16,1-2 0 0,3 0 0 15,12 0 1-15,14-5-1 16,17-1 0-16,-10-2 1 16,-16 3 5-16,-4-3-6 15,-2 0 2-15,2-1-2 16,-2 1 1-16,-18 3 0 15,-11 1 1-15,10 0-1 16,9-1 0-16,7 1 0 16,-3 0 0-16,-5 2 0 15,-4 0-1-15,-5 1 0 16,-4 1-1-16,-3-2 1 16,1 2 0-16,-2 1 0 15,4-1 0-15,0 1 0 0,0 0 0 16,1 2 0-1,1 0 0-15,0 0 0 0,2 0 1 16,-3 0-1-16,0 4 0 16,3 1-2-16,-1 0 2 15,3 0 1-15,1-4-1 16,0-1 1-16,2 0-1 16,-1 0 1-16,3 0-1 15,-2 0 2-15,1 0-2 16,1-4 2-16,-3-3 4 15,1 1 0-15,-3-2-5 16,-2-3 7-16,-3 2-6 0,0-3-1 16,-1 1 5-1,-3 1-4-15,-3 2-1 0,-1-1 0 16,1 1 11-16,-3 1-11 16,-1 2 13-16,-2 0-4 15,-3 1-3-15,2 1 1 16,-3 1-7-16,-1 2 5 15,-1-3 3-15,-3 3 1 16,1 0 2-16,-4 0 0 16,-3 0 3-16,-4 0 2 15,-3 0-3-15,-3 0-3 16,-1 0 1-16,-4 0 0 16,1 0-2-16,-2 0-8 15,1 0 5-15,1 0-1 16,1 0-5-16,-1 0 1 0,2 0-2 15,1 0 1-15,-4 3 0 16,3-1 0-16,-5 2 1 16,1-1-1-16,-1 2 0 15,1-2-1-15,-2 0 1 16,3 0 0-16,-3 0 0 16,1 0 0-16,0-1-1 15,-1 0 2-15,-1-1-1 16,2 1 0-16,-2-1 2 15,-2-1-2-15,-2 2 1 16,-1-2-1-16,0 0 1 16,0 0 4-16,-1 0 0 15,5 0 0-15,-1 0 3 0,2-2-1 16,1-6-6-16,1 2 4 16,1-3-5-16,0-3 1 15,1-4-1-15,-1-1 1 16,4-2-1-16,-3-2 0 15,1-2 0-15,-1-2 1 16,-1 1-1-16,-1-2-1 16,-1-1 1-16,-1 0 0 15,1-1-1-15,-1 1-1 16,0 0 1-16,-1-2 0 16,2 2-1-16,-2-2 1 15,2 0 0-15,-1 4 0 0,2-1 1 16,-2 2-1-1,-2-2 0-15,-2 1 0 0,-1-2 0 16,-1-1 0-16,-2-2-8 16,0-1 2-16,-2 2 0 15,-8 1 5-15,-1 0-9 16,-2 0 10-16,1-1 1 16,-1 3 0-16,-1 2 0 15,0 1 8-15,1 2 0 16,0 0-3-16,-3 1 0 15,-1 0-6-15,-4-2 1 16,-1 0 1-16,-5 2-2 16,-3-2 0-16,-4 2-6 0,-5 2 6 15,-7 2-1 1,-2-2-4-16,-7 4 5 0,-5-1 1 16,-4 3 0-1,-16-3-1-15,-19 0 0 0,-25-1 1 16,-11 0 0-16,-1 3-1 15,4 1-10-15,9 2-2 16,-7-1 6-16,2 3 6 16,-1 0-6-16,4 4 4 15,3-1 1-15,1 3-9 16,0-1 9-16,2 0-5 16,-2 2-5-16,-1-1 0 15,-5 0 1-15,-1-2-8 16,-2 1 17-16,6 3-1 15,2 0 1-15,-2 0-8 0,6 0 8 16,0 0 1-16,4 3-7 16,3 1-11-16,1-2 9 15,2 1 8-15,-1 0-12 16,-1 0 6-16,0 2 7 16,-5-1-22-16,-6 1 11 15,2 2-2-15,-5 2 1 16,0 0 6-16,0 4-3 15,-3-2 8-15,-4 3-6 16,3-2 6-16,1 4 0 16,2-1-13-16,4 0 14 15,3 2-2-15,5-5 2 16,10 2-11-16,0-4 3 0,6-2 8 16,5-1 7-1,2-1-7-15,18-1 1 0,14-2-1 16,14-2 1-16,6-1-1 15,-8 0 9-15,-5 0-9 16,-8 0 2-16,-2 0-2 16,1 0-1-16,0 0 1 15,1 0-1-15,-1-3 1 16,5 2 0-16,2-1 0 16,-1 0 1-16,3 1-1 15,1 1 1-15,0 0-1 16,-4 0 0-16,0 0 0 0,2 3-1 15,0 2 1 1,1 0 0-16,6-2 0 0,2-1 6 16,3 1-4-16,0-2-1 15,5 2 0-15,1 0 0 16,-2-1-1-16,0 3-1 16,-1 1 1-16,0 0-1 15,-5 0 0-15,2 3-1 16,-3 1-5-16,1-1 7 15,-2 3 0-15,1 0 0 16,3-2 0-16,1 0 0 16,4 2 0-16,6-4 0 15,2 2 0-15,5-1 0 16,0-2 0-16,6 0 0 16,0 0-1-16,1 0 0 15,-1-1 1-15,2 3-1 0,-2-2 1 16,7-1 0-16,1 0 0 15,0-1 0-15,2 1 0 16,0-2-1-16,1 3 1 16,-1 0 0-16,-4 3 1 15,2 2-1-15,-3 3-2 16,-3 0 2-16,5 2-1 16,0 1 1-16,2-1 0 15,5 5-13-15,2 0 12 16,0 4 0-16,0 0-1 15,5-1 2-15,5 0-1 16,-1-4 1-16,0-3 0 0,-1-2 1 16,0-4 0-1,-3-3 0-15,-2-1 0 0,0-2-1 16,0-1 0-16,-3-2 1 16,0-2-1-16,3 1-1 15,-3 1 0-15,0 1 0 16,0-1-14-16,0 7-92 15,-6-2-181-15,-8-2-265 0</inkml:trace>
  <inkml:trace contextRef="#ctx0" brushRef="#br0" timeOffset="3748.6858">14296 13484 601 0,'0'0'127'0,"0"0"-126"15,0 0 8-15,0 0 11 16,118 0 38-16,-65 0 10 16,7 4 14-16,20 1 15 15,17 0-25-15,18 5-5 0,4-4-9 16,-5-2 4-16,-10-2-8 16,-10-2 8-16,0 0-7 15,3 0-17-15,3 0-4 16,3 0 14-16,0 0-9 15,1-5-14-15,-2-1-5 16,5 2 17-16,-1-1-13 16,2 1 1-16,-1-1-4 15,-3 0 2-15,1-2-2 16,-2 3-2-16,2-4-3 16,2 0 7-16,-2 4 2 15,-2-4-6-15,1 1-1 0,-3 0-4 16,-1 4-3-1,-5-1 0-15,-4 4-2 0,-3 0 0 16,-15 0-1-16,-12 0-6 16,-13 0 4-16,12 0-6 15,20 7 2-15,23-1 12 16,13 2-6-16,-5 3 6 16,-11-2-2-16,-8 1-1 15,-1 1-3-15,0-2 3 16,-1 2 0-16,-4-4 1 15,-13 0-1-15,-13-1-10 16,-12-3 18-16,0 0-8 16,8 0 5-16,8-3 4 15,11 4-3-15,-2-3 8 0,1 1 1 16,0-1-8 0,-3 0 7-16,1 1-13 0,-5-1-1 15,-1 1 3-15,-3 1 3 16,0-3-2-16,-3 2-2 15,-3-2 2-15,-4 0 0 16,-5 0-1-16,-8 0 1 16,-8 0 2-16,-7 0-1 15,-8 0-4-15,-6 0 6 16,-3 0 7-16,-4 0-13 16,-1 0-3-16,-3 0-3 15,0 0-5-15,0 0-1 16,0 0-15-16,-37 0-104 15,-5 0-276-15,-12-7-1136 0</inkml:trace>
  <inkml:trace contextRef="#ctx0" brushRef="#br0" timeOffset="14544.76">15484 9549 651 0,'0'0'71'0,"0"0"-50"16,0 0 44-16,91 25 87 15,-45-18-38-15,13-1-36 16,18-3-1-16,25-3 5 0,22 3-8 15,14-3-20-15,-7 5-7 16,-9 1-5 0,-11 0-16-16,-5 6-1 0,1 0-6 15,1-3-3-15,2-1 0 16,0-2-2-16,6-2-1 16,-5 0 15-16,0-4-6 15,1 0-5-15,-4 0-8 16,0 0 7-16,-1 0-1 15,-2-5-4-15,0 1 7 16,-4-1-2-16,-6 2-1 16,-2-2-1-16,-5 2 4 15,-2-1 1-15,-1 0-3 16,-13-1 2-16,-11 2-2 0,12-2 4 16,6-2-4-1,3 2-4-15,-3-1 0 0,-21 3-11 16,-9 0 5-16,8 1 0 15,9-1-5-15,6 3 2 16,-1 0 3-16,1 0-5 16,-5 0 11-16,1 0-2 15,-2 5-1-15,-4 1-3 16,3-2 5-16,-3 1-2 16,3 0 6-16,-1-1-5 15,0 1 5-15,0-3-3 16,1 3 1-16,-2-2 3 0,0 0 11 15,-2 1 1-15,-3 1-9 16,-3-2 3-16,-1 1-1 16,-3-3 4-16,-8 2-1 15,-3-1-7-15,-7-1 4 16,-8 0-2-16,-5-1 5 16,-4 0 1-16,-4 0 6 15,-3 0-8-15,0 0-4 16,0 0 2-16,-3 0-11 15,-2 0-4-15,1 0-5 16,-4 0 5-16,-1 0-6 16,0-1-8-16,-22-2-75 15,-9-1-140-15,-14-3-528 0</inkml:trace>
  <inkml:trace contextRef="#ctx0" brushRef="#br0" timeOffset="43233.5925">17471 10899 205 0,'0'0'156'0,"0"0"-74"15,0 0 10-15,0 0 37 16,0 0 14-16,0 0-5 16,0 0 0-16,0 0-8 15,0 0-5-15,0 0-12 16,0 0-13-16,0 0-20 0,0 0-16 16,0 0-22-16,-2 0-31 15,-19 9-11-15,1 1-233 16,-14-3-672-16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27:35.6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8065 5632 378 0,'0'0'88'16,"0"0"-26"-16,0 0 46 15,0 0-2-15,0 0-11 16,0 0-8-16,-39-9-8 16,39 9-22-16,0 0-47 15,0 0 3-15,8 4 3 0,10 9 31 16,7 4 10-16,5 3-9 16,7 0-14-16,5 0-5 15,4-1 6-15,4-2 7 16,0 0 0-16,1-1-13 15,1 2 0-15,-1 1-4 16,-1 3 1-16,0 4-1 16,-2 0-6-16,3 2-2 15,-2 1 11-15,-2 0 1 16,1-3 0-16,-2-4-2 16,1-3 2-16,0-7 3 15,-1-4 7-15,4-6 17 16,0-2-9-16,0 0-6 15,1-5 6-15,3-5-14 0,0 1-3 16,0-3-1-16,0 1-4 16,-2 0-1-16,0-2-7 15,-6 0 1-15,0 0 0 16,-4-4 5-16,-1-2 5 16,-1-3-2-16,0-1-10 15,2-4-1-15,2 1-6 16,-2-2 2-16,-1 0-2 15,-1 1 2-15,-7 1-2 16,-4-2 1-16,-3 2 5 16,-7-3-2-16,1-3 2 15,-8-1-6-15,2-4 4 16,-3-1 2-16,-1-1 0 0,-4-3-9 16,-1 3 4-16,-2 0 5 15,-2 2-2-15,-1 0 8 16,0 2-3-16,0-1-8 15,0 1 4-15,-4 1 4 16,-7-1-11-16,-3-2 4 16,0 2-4-16,-4-1 0 15,-3 4 1-15,0 1-7 16,-3 3 14-16,-2 1-3 16,-3 5 3-16,0 0-4 15,-4 5-10-15,-3 0 9 0,-4 5-10 16,-4 1 0-16,-4 0 1 15,-4 5 5-15,-6 1 0 16,-5 2-6-16,-17 3-1 16,-15 0 1-16,5 0 0 15,11 3-2-15,9 4 2 16,13 0 0-16,-7 2-1 16,-6 1 1-16,6 0-2 15,3 0 2-15,7-1-1 16,2 1-5-16,5 0 4 15,0 1 1-15,5 1 1 16,-1 1-1-16,-2 1-8 16,-1 4-1-16,-5 2-1 15,-4 3 11-15,-2 3 0 16,1 1-9-16,-1 1 7 0,6 0 2 16,2-1-1-16,1 1 1 15,5-2-1-15,4-1 1 16,5-1-1-16,2-1 0 15,4-2 0-15,4 0 0 16,1 1 1-16,7 0-1 16,-3 2 0-16,1 0 0 15,3 1 0-15,-1 1 1 16,4 1-6-16,3-1 6 16,2 3-2-16,4 1-7 15,3 3 1-15,0 1 2 16,3 1 0-16,13 0 5 15,5-1 1-15,0-2 1 16,6-6-1-16,0-1 0 16,5-4 0-16,3-4 1 0,2-2 8 15,2-4 9-15,1-5 3 16,0-2 1-16,0-4 3 16,1 0-2-16,-2 0-4 15,0-4-7-15,1-3 8 16,-5-1 0-16,-2 0-11 15,-6 2 0-15,-6-1-8 16,-9 3 0-16,-4 1 5 16,-3 2-5-16,-5 1 0 15,0 0 0-15,0 0 5 0,0 0-6 16,0 0-58-16,0 0-63 16,-3 15-98-16,-7 2-289 15,-1 0-577-15</inkml:trace>
  <inkml:trace contextRef="#ctx0" brushRef="#br0" timeOffset="1883.7681">11192 5777 464 0,'0'0'150'15,"0"0"-73"-15,0 0-12 16,0 0-26-16,0 0 21 16,0 0 85-16,0 0-11 15,89 39-6-15,-40-30-8 16,9 4-17-16,6-4-27 15,5 0-8-15,15-4-4 16,10 0 2-16,13-4-19 16,-7-1 4-16,-21 0-10 15,-22 0-7-15,-14 0 1 16,5 0 1-16,7-6 1 16,8-3-3-16,-4-4-1 15,-2-4-5-15,-2-4 14 16,-4-3-1-16,-3-4-4 0,-6-2-9 15,-5-4 0-15,-2-5 2 16,-2-3 5-16,-5-3-20 16,-1-3 9-16,-6-2-12 15,-1 0 1-15,-5 5 0 16,-4 1 2-16,-1 3 0 16,-6 3-4-16,-2 3 12 15,-2 0-8-15,0-2 3 16,-3 0-11-16,-11-2 5 15,-5 1-4-15,0 0 1 16,-6 1-2-16,-3 3-6 16,-3 3 12-16,-4 4-5 15,-2 3-7-15,0 4-1 0,-2 5-2 16,-4 1 2-16,-2 4-1 16,-2 1-5-16,-1 1 6 15,-5 2 0-15,-2 3 0 16,-1-2 0-16,-4 3 1 15,-1 2 0-15,-3 0-1 16,4 0 6-16,-1 0-6 16,3 0 2-16,4 0-2 15,2 0 1-15,0 0 1 16,4 4-1-16,-1 2-1 16,1-1 0-16,3 2-1 0,2 1-2 15,0 3-3 1,4 1-4-16,1 1 4 0,3 3 4 15,2 1-4-15,0 2 0 16,1 2 5-16,2 3 0 16,-1 2 0-16,3 0 0 15,2 1-5-15,4 1 4 16,3 2 1-16,5 1 0 16,1 0-9-16,4 2 8 15,2 0-9-15,2 3 10 16,1 2-5-16,4 0 6 15,0 0 0-15,0 1-1 16,0 2-7-16,7 0 7 16,3 2-5-16,6 1 5 15,2 1 1-15,5 2 0 16,4-3 0-16,3-1 1 16,3-1-1-16,0-6-1 0,3-2-5 15,-2-5 6-15,3-5-1 16,3-2 1-16,-1-5 1 15,0-3 5-15,0-2 14 16,-4-5-4-16,-3-3-3 16,-4-2-2-16,-5-2-4 15,-1 0-1-15,-4 0-4 16,-5 0-1-16,-1 0-1 16,-4 0 0-16,-2 9-82 15,-6 32-151-15,-3 0-259 16,-20 10-779-16</inkml:trace>
  <inkml:trace contextRef="#ctx0" brushRef="#br0" timeOffset="7066.9815">8647 7718 709 0,'0'0'124'0,"82"11"-94"16,0-2 31-16,29-3 30 15,12-4-6-15,2-2 11 16,-1 0-11-16,-2 0-20 16,5-2-21-16,2-4 1 15,-5-3 3-15,-8-2 0 16,-8-1-19-16,-8-3-7 15,-20-2 2-15,-20 3 11 16,-14-3 5-16,-11-1 14 16,3-4 7-16,0-4-14 15,0-5 17-15,-10-1 12 16,-4-4-9-16,-5 0-15 0,-1-6-9 16,-3-4-17-16,-2-2-1 15,1-2-5-15,-2-3-6 16,0-1 4-16,-1 0 0 15,5 4-17-15,-3 1 12 16,2 6-1-16,0 2-2 16,-3 7 4-16,-5 5-3 15,-4 1 6-15,-3 0 0 16,0-2 3-16,-17-4-7 16,-9-2 6-16,-9-3-7 15,-10-3-6-15,-9 1 0 16,-10 2 2-16,-11 0 6 15,-23 5-14-15,-16 8-1 0,-7 9-7 16,7 10 8-16,6 7-1 16,13 0-6-16,-3 5 6 15,0 9 0-15,-3 0 0 16,1 5 1-16,5-1 0 16,-4 6-2-16,2-2 2 15,-3 2 8-15,-1 5-8 16,2-3-1-16,0 5 1 15,2 1-1-15,0 3-1 16,-2-4-7-16,3 2 9 16,15-5-1-16,18-5 1 15,17-4 6-15,8-2-6 16,-2 5 0-16,-6 5-1 0,-2 5 1 16,1 1 0-1,11 0-2-15,1 2 2 0,8 1-6 16,4 2 4-16,6 5 1 15,4 3 0-15,7 5-7 16,4 2 7-16,2-1-8 16,5 0 1-16,11-5 8 15,5-3-8-15,6-2 7 16,3-8-11-16,9-1 11 16,8-7 0-16,8-4 1 15,20-5 1-15,25-10 0 16,15-7 5-16,-8 0 5 0,-25 0 9 15,-28-7-3 1,-17 2-2-16,2 1-4 0,3-4 9 16,4 3-7-16,-9 1-5 15,-4-3 3-15,-6 1 0 16,-3 2-4-16,-8 0 4 16,-2 1-2-16,-7 0-1 15,-2 3-7-15,-4 0 0 16,-1 0 0-16,0 0 0 15,0 0-1-15,0 0-24 16,0 0-54-16,-1 20-54 16,-6-1-138-16,-3 5-424 0</inkml:trace>
  <inkml:trace contextRef="#ctx0" brushRef="#br0" timeOffset="8657.7704">14072 6261 1160 0,'0'0'241'0,"0"0"-42"16,49-83-59-16,32 1-48 15,51-30 3-15,28-12 10 16,13-3-6-16,-7 11-30 16,-17 17-11-16,-5 5-17 15,-10 11-20-15,-11 13-4 16,-29 15-17-16,-24 18 0 16,-27 12-1-16,-16 12 0 15,-6 1-58-15,-9 7-57 16,-11 5-45-16,-35 17-121 15,-16 12-101-15,-16 6-362 0</inkml:trace>
  <inkml:trace contextRef="#ctx0" brushRef="#br0" timeOffset="8849.0288">14430 6095 1104 0,'0'0'119'0,"0"0"-118"16,79 4 106-16,-3-19 105 15,34-26-12-15,38-24-60 16,14-13-30-16,-2-3-38 16,-17 7-38-16,-28 8-17 15,-12 4-17-15,-12 2-73 16,-27 14-153-16,-22 5-402 0</inkml:trace>
  <inkml:trace contextRef="#ctx0" brushRef="#br0" timeOffset="9101.501">15628 4989 988 0,'0'0'146'16,"0"0"-60"-16,89-40 43 15,-37 28 16-15,6 9-32 16,4 3-22-16,-4 23-21 15,-3 12-22-15,-9 10-7 0,-8 8 1 16,-13 0-17-16,-13 3 37 16,-12 2-28-16,-11 1-23 15,-20 0-11-15,-33 19-42 16,4-15-128-16,2-17-389 0</inkml:trace>
  <inkml:trace contextRef="#ctx0" brushRef="#br0" timeOffset="11120.3686">17047 4501 1026 0,'0'0'304'0,"0"0"-60"15,0 0-59 1,0 0-82-16,0 0-71 16,0 0-13-16,0 0 10 0,62-14-14 15,-31 5-3-15,2-3-1 16,-5-4-3-16,-6 0-8 16,-6-6 0-16,-7-1 1 15,-7 0 0-15,-2-4 5 16,-6 1 0-16,-13-2-6 15,-6 7 0-15,-2 7 21 16,-4 11 74-16,-4 3-43 16,-5 20-40-16,-1 14-1 15,2 11-5-15,9 9 3 16,9 5-7-16,21 0-2 16,0-1-1-16,30-6-11 0,17-9-12 15,25-9 2-15,26-21-40 16,-3-13-58-16,-9-5-50 15,-13-26-50-15,-23-9 31 16,-3-9-57-16,-7-8-125 16,-17-6-18-16,-22-15 389 15,-1 8 22-15,-15 2 209 16,-6 7 40-16,3 22-25 16,2 5 11-16,3 16-51 15,4 12-54-15,2 6-43 16,1 6-76-16,2 16-26 15,2 8-1-15,2 5-6 16,0 5-1-16,12-4 0 0,8-1-14 16,5-6-30-1,0-6-23-15,1-10-35 0,-5-8-65 16,-5-5-3-16,-4-9 94 16,-4-14 53-16,-5-10-34 15,-3-7 16-15,0-4 29 16,0-2 13-16,0 5 14 15,-3 9 26-15,3 9 30 16,0 12-17-16,0 11-48 16,0 0-4-16,1 14-1 15,11 13 82-15,6 4-3 16,3 6-30-16,3 1-26 16,1 2-15-16,4-2-7 15,-3-6 1-15,1-5-2 16,-2-9-96-16,-5-8-52 0,-2-10-48 15,-6-4-2-15,-5-16 31 16,-5-11-5-16,-2-8 94 16,-4-4 78-16,-9-6 56 15,0 3 48-15,0 1 89 16,2 9 22-16,3 8-8 16,4 7-21-16,0 10-38 15,2 7-46-15,2 4-54 16,0 0-48-16,4 17 0 15,11 5 40-15,6 8 15 16,2 2-17-16,7 2-19 16,0 0-11-16,5-4-7 0,-4-3-1 15,-2-7-1-15,-5-8 0 16,-5-6-80-16,-7-6 1 16,-2 0 61-16,-5-13 19 15,-2-10 1-15,-3-4 6 16,0-5-6-16,0 0 8 15,1 3-2-15,1 3 15 16,7 5-4-16,0 5 1 16,1 7-3-16,4 2-3 15,4 6 2-15,3 1 17 16,5 0 18-16,2 5-12 16,4 4-2-16,1 2-15 15,2-3-15-15,4-4-5 0,2-1-1 16,2-3 0-1,-3 0-65-15,-4-15-44 0,-6-2-20 16,-12-5-25-16,-6 0 80 16,-9-3 55-16,-3 2 19 15,0-1 27-15,-12 7 37 16,-3 3 28-16,-3 5 6 16,3 3-3-16,0 6-51 15,-1 0-22-15,-1 5-11 16,1 13-3-16,1 4-8 15,2 8 0-15,4 2 0 16,4-2 0-16,5 0 0 16,0-6-9-16,5-3-3 15,11-7-3-15,2-8-37 16,3-6-13-16,-1 0-33 0,0-17 47 16,-2-7-26-16,-6-2-30 15,-2-3 43-15,-7 0 38 16,-3 0 26-16,0 2 15 15,0 8 62-15,-2 3 7 16,-5 6 15-16,4 4-13 16,2 6-4-16,1 0-60 15,0 0-3-15,0 15-7 16,11 2-3-16,6 4-3 16,6-1-6-16,5-1 0 15,0-4-1-15,3-7 1 16,-1-8 0-16,0 0 0 15,-6-19-37-15,-4-9-16 0,-10-11 31 16,-10-10 22 0,0-20 0-16,-33-30 9 0,-10-31-3 15,-5-9-5-15,8 23 14 16,15 38 27-16,12 42 24 16,7 18 21-16,2 6-3 15,0 8-13-15,1 4-71 16,3 6 2-16,0 25-2 15,22 24 28-15,4 1-16 16,12 9-10-16,7 2-2 16,0-11 0-16,8 4 0 15,1-11-11-15,-3-11-58 0,-2-12 16 16,-6-13 7 0,-7-10-28-16,-13-3 14 0,-8-8 42 15,-7-11 18-15,-6-3 10 16,-2 5 10-16,0 4 32 15,0 6 12-15,0 7-36 16,0 0-28-16,4 14-24 16,5 6 24-16,-2 7 6 15,3 1-4-15,-1 1-2 16,-2-6-25-16,-3-5-75 16,-2-16-94-16,-2-2-327 15,0-7-412-15</inkml:trace>
  <inkml:trace contextRef="#ctx0" brushRef="#br0" timeOffset="11240.2922">19084 3266 801 0,'0'0'110'15,"0"0"-26"-15,0 0-84 16,0 0-8-16,0 0-6 16,0 0-6-16,91 5-177 0</inkml:trace>
  <inkml:trace contextRef="#ctx0" brushRef="#br0" timeOffset="11442.9408">19340 3182 940 0,'0'0'253'0,"0"0"151"16,0 0-137-16,0 0-125 16,0 0-93-16,0 0-49 0,0 0 11 15,24 77 33-15,4-34-13 16,4 2-22-16,-4-1 2 15,-1-4-11-15,-6-5-59 16,-6-8-108-16,-11-11-97 16,-4-8-245-16,0-8-261 0</inkml:trace>
  <inkml:trace contextRef="#ctx0" brushRef="#br0" timeOffset="11817.8105">19392 3343 770 0,'0'0'177'15,"0"0"17"-15,0 0-154 16,0 0-39-16,0 0 56 16,0 0 55-16,93 9-43 0,-55-6-28 15,1-3-11-15,0 0-14 16,0-8-10-16,0-9 3 16,-5-4-9-16,-4-4-47 15,-8-1 35-15,-8 2 12 16,-7 3 47-16,-4 6 52 15,-3 2 35-15,0 10 8 16,0 3-6-16,0 0-78 16,0 11-44-16,0 15-1 15,16 10-6-15,7 13-7 16,10 4 1-16,4 6 38 0,3 0 0 16,3 0 10-1,-5-1-31-15,-8-8-17 0,-10-4 5 16,-11-4-6-1,-9-5 0-15,-13-4 0 0,-35-2-28 16,-32-7-29-16,-35-20-54 16,14-4-155-16,11-7-491 0</inkml:trace>
  <inkml:trace contextRef="#ctx0" brushRef="#br0" timeOffset="18262.2774">16123 6890 992 0,'0'0'306'0,"0"0"-140"15,0 0-98-15,87-46-32 16,-19 22-15-16,21-5-7 16,-3 5-14-16,-9 4-31 15,2 1-165-15,-31 7-202 16,-11 3-498-16</inkml:trace>
  <inkml:trace contextRef="#ctx0" brushRef="#br0" timeOffset="18430.9617">16327 6989 646 0,'0'0'235'16,"0"0"-79"-16,0 0 2 15,0 0 13-15,93-25 12 16,-31 0-99-16,14-5-54 15,1-1-30-15,0-11-35 16,-10 5-202-16,-20 4-324 0</inkml:trace>
  <inkml:trace contextRef="#ctx0" brushRef="#br0" timeOffset="18767.1417">16015 6578 940 0,'0'0'214'16,"0"0"83"-16,0 0-73 15,0 0-84-15,0 0-77 16,0 0-48-16,0 0-14 16,-10 92 85-16,10-8-8 15,0 21-9-15,-13 10-11 16,-9-10-1-16,3-21-17 15,9-29-22-15,6-16-4 16,4-11-13-16,4-2-1 16,15-2 0-16,13-3 8 0,14-11 10 15,22-10 0-15,26-6 22 16,20-19-19-16,-11-4-12 16,-20 5-9-16,-26 7-20 15,-4 2-88-15,-6 3-146 16,-10-2-512-16</inkml:trace>
  <inkml:trace contextRef="#ctx0" brushRef="#br0" timeOffset="19825.0516">17464 6638 1045 0,'0'0'273'0,"0"0"-125"15,0 0-21-15,0 0-41 16,0 0-31-16,122-53-21 16,-71 27-8-16,3-7-19 15,-2-1 1-15,-12-1-8 16,-9 1 12-16,-13 0-6 15,-15 5-5-15,-3 0 0 0,-21 2 26 16,-10 5 32-16,-6 6 47 16,-7 9-32-16,-5 7-19 15,-1 13-17-15,0 19-22 16,-4 24 6-16,16 1 9 16,9 9-10-16,15 0-8 15,14-8-8-15,17 0-5 16,24-7-18-16,27-10 3 15,35-16 3-15,25-25-58 16,4-15-89-16,-25-24-30 16,-25-21-139-16,-39 16-79 15,-19 4-288-15</inkml:trace>
  <inkml:trace contextRef="#ctx0" brushRef="#br0" timeOffset="20148.0292">18104 6237 608 0,'0'0'302'0,"0"0"-39"0,0 0-12 16,0 0-48-16,-82-58-88 15,69 77-77-15,3 10-13 16,6 7 7-16,4 3-11 16,0 0-12-16,18-3-9 15,7-5-11-15,6-9 0 16,4-7-7-16,-4-10 8 16,-4-5-18-16,-6-10 19 15,-8-16 9-15,-10-6 9 16,-3-7 4-16,0-4 5 15,-9 2 23-15,-1 9 25 16,1 10 20-16,7 13 21 16,2 9-79-16,0 7-28 0,6 19 0 15,11 13 72-15,4 6-8 16,-1 5-31-16,-1 1-14 16,-2-1-13-16,-2-3-6 15,-4-9-38-15,-5-8-134 16,1-12-165-16,-7-14-477 0</inkml:trace>
  <inkml:trace contextRef="#ctx0" brushRef="#br0" timeOffset="20452.202">18171 5746 675 0,'0'0'188'0,"0"0"6"16,0 0 16-16,9 76-28 15,2-41-58-15,-1 2-41 16,-1-4-32-16,-1-9-21 16,-2-8-8-16,-1-8-3 15,-1-8 44-15,2-8 71 16,5-18 56-16,2-12-114 16,8-8-41-16,3 2-10 15,2 5-4-15,0 17-15 16,1 13-6-16,-2 9-25 0,1 22-6 15,-1 17 31-15,-1 19-1 16,4 25-17-16,14 15-83 16,7-1-105-16,-4-27-176 15,-6-28-539-15</inkml:trace>
  <inkml:trace contextRef="#ctx0" brushRef="#br0" timeOffset="20979.7148">19242 5640 975 0,'0'0'139'15,"0"0"-8"-15,0 0 40 16,-83-11-36-16,64 26-44 16,3 4-39-16,7 3-23 0,4 2-14 15,5-1-15 1,0-2-1-16,10-4-12 0,10-5-19 15,5-10-63-15,7-2 53 16,2-14 20-16,2-13 22 16,-3-7 23-16,-5-1 27 15,-4 1 47-15,-9 7-12 16,-3 9 13-16,-6 11-6 16,-3 7-42-16,3 15-32 15,6 33-8-15,8 31 93 16,10 36-34-16,5 21-30 15,-4-1-11-15,2-17-10 16,-9-36-8-16,-2-24-10 0,-4-21 1 16,-3-8-1-1,1-5-6-15,-1-5-11 0,-1-9 7 16,-6-10-9-16,-1-10 19 16,-4-28 6-16,-3-22 2 15,0-1-7-15,-8-5-1 16,-8 4-1-16,-4 18 1 15,-6 5-10-15,-1 13 10 16,-6 14 13-16,5 7-13 16,2 5-14-16,13 0-15 15,10 3-63-15,3 3-122 16,60-6-116-16,-3-3-263 0,6-11-291 16</inkml:trace>
  <inkml:trace contextRef="#ctx0" brushRef="#br0" timeOffset="21353.9061">20231 5571 1121 0,'0'0'188'0,"0"0"92"16,0 0-87-16,0 0-72 16,0 0-58-16,0 0-32 15,0 0 2-15,-72 109-3 16,72-63-8-16,12-4-21 15,12-2-1-15,4-7-3 16,3-10 0-16,2-9 3 16,-3-11 13-16,-2-3 8 0,-4-17-2 15,-3-11 2-15,-2-9-14 16,-5-5 14-16,-1 0-5 16,-4 6 34-16,-1 8 8 15,-3 13-8-15,-3 8-10 16,4 7-40-16,0 7-19 15,6 13 19-15,6 7 19 16,-1 5 5-16,0 0-16 16,-3-2-8-16,-4-2-28 15,-4-8-50-15,-4-3-64 16,-2-17-80-16,-3 0-92 16,-9-14-365-16</inkml:trace>
  <inkml:trace contextRef="#ctx0" brushRef="#br0" timeOffset="21489.9862">20435 5193 833 0,'0'0'147'0,"0"0"-8"15,0 0-109-15,0 0-15 16,0 0-15-16,95 118 0 16,-41-63-60-16,-5-5-246 0</inkml:trace>
  <inkml:trace contextRef="#ctx0" brushRef="#br0" timeOffset="21834.3358">20841 5768 973 0,'0'0'400'0,"0"0"-115"0,0 0-103 16,0 0-59-16,39-108-42 15,-25 61-42-15,-3-2-6 16,-8 2-10-16,-3 5-23 15,-8 8 0-15,-15 9-1 16,-7 4-15-16,1 11 4 16,7 0 6-16,6 8 6 15,8 2-14-15,8 0-51 16,0 2-5-16,0 15 54 16,11 5 14-16,3 9 2 15,3 3 0-15,4 5 14 16,-2 2 24-16,4-4 8 0,2-1 0 15,2-5-23 1,1-6-23-16,5-6-6 0,4-10-37 16,5-8-121-16,16-16-170 15,-7-13-182-15,-12-7-312 0</inkml:trace>
  <inkml:trace contextRef="#ctx0" brushRef="#br0" timeOffset="22219.9476">21263 5366 816 0,'0'0'248'0,"0"0"99"15,0 0-81-15,0 0-62 16,0 0-27-16,0 0-75 16,0 0-64-16,-69 3-11 15,63 30 8-15,6 4-7 16,0 5-2-16,14-5-15 0,11-3-11 16,6-4-6-16,4-10 6 15,3-10 0-15,1-10-3 16,3-8-68-16,-6-22-36 15,-5-12-16-15,-7-23-3 16,-14-32 19-16,-10-40 28 16,0-14 28-16,-13 22 51 15,-3 33 9-15,5 49 117 16,2 22 57-16,-1 3-3 16,2 8-43-16,2 3-28 15,2 11-50-15,2 11-47 16,2 32-6-16,0 30-6 15,20 28 7-15,13 8 5 16,0-17-3-16,-4-24-9 0,-6-24 0 16,0-6-2-16,4 3-128 15,18 0-87-15,-2-6-267 16,-6-19-431-16</inkml:trace>
  <inkml:trace contextRef="#ctx0" brushRef="#br0" timeOffset="22649.1652">21898 5196 810 0,'0'0'548'15,"0"0"-446"-15,0 0-48 16,0 0 21-16,0 0 29 0,0 0-21 16,0 0-13-1,51 27-20-15,-29-27-6 0,2-5-15 16,-2-14-7-16,-3-3-7 15,-3-7-8-15,-6-5 2 16,-4-1-6-16,-6 5 5 16,0 6 47-16,-2 8 35 15,-9 10-9-15,-4 6-34 16,-6 10-14-16,-6 22-17 16,-3 10-3-16,4 9 4 15,5 4-10-15,9 2 2 16,12 0-8-16,0-3 9 15,23-6 3-15,10-4 12 16,8-11-2-16,6-8 5 0,7-11 11 16,3-11-5-16,2-3 2 15,4-10-10-15,-3-10-14 16,-5-8-6-16,-9-3 2 16,-13 3-8-16,-13 3-17 15,-18 5-31-15,-46 4-89 16,-15 5-206-16,-17 4-733 0</inkml:trace>
  <inkml:trace contextRef="#ctx0" brushRef="#br0" timeOffset="42596.6602">13258 5175 332 0,'0'0'118'0,"0"0"-34"15,0 0-64-15,0 0-18 16,0 0-1-16,0 0 6 16,-10 2-1-16,10-2 42 15,0 0 56-15,0 0 10 16,0 0 20-16,0 0-13 16,0 0-6-16,0 0 5 15,0 0 6-15,0 0 2 16,0 0-11-16,3 0-55 15,8-6-38-15,5 0-10 0,1-5-13 16,4 0 0 0,-1 0 5-16,-4 0-6 0,3 5-54 15,-4 2-82-15,-2 2-157 16,-5 2-291-16</inkml:trace>
  <inkml:trace contextRef="#ctx0" brushRef="#br0" timeOffset="42813.38">13120 5423 935 0,'0'0'165'0,"0"0"-68"15,0 0-27-15,0 0 15 16,102-31 31-16,-53 8-52 15,2-7-39-15,4-5-25 16,15-24-42-16,-12 10-199 16,-10-1-339-16</inkml:trace>
  <inkml:trace contextRef="#ctx0" brushRef="#br0" timeOffset="43118.7355">13563 4631 884 0,'0'0'637'0,"0"0"-389"0,0 0-33 16,0 0-72-16,0 0-40 16,0 0-29-16,0 0-30 15,15 62 36-15,9-23 3 16,3 9-23-16,3-1-30 15,-2 3-11-15,-3-4-18 16,-1-3 13-16,-3-6-13 16,-6-3-1-16,0-7-23 15,-6-7-37-15,-3-8-28 16,-4-4-45-16,0-8-75 16,-2-8-40-16,0-13-248 15,-7-5-393-15</inkml:trace>
  <inkml:trace contextRef="#ctx0" brushRef="#br0" timeOffset="43500.2495">13862 4577 337 0,'0'0'1010'0,"0"0"-775"16,0 0-79-16,0 0-41 15,0 0 29-15,0 0-24 16,-52 97-33-16,35-64-22 0,-2 3-12 16,5 1-11-1,2-1-12-15,5-4-7 0,2-3-3 16,5-6-6 0,0-3 1-16,0-6 3 0,8-3 4 15,11-6 25-15,6-5 0 16,7 0 7-16,7-5-11 15,7-15-13-15,0-1-6 16,2-2-8-16,-2 0-3 16,-3 1-5-16,-6 2-1 15,-6 4-5-15,-8 5-1 16,-8 4 0-16,-9 5-1 0,-6 2-14 16,-18 31-124-1,-12 8-150-15,-17 9-605 0</inkml:trace>
  <inkml:trace contextRef="#ctx0" brushRef="#br0" timeOffset="46333.846">2876 7322 637 0,'0'0'122'15,"0"0"8"-15,-109-20 27 16,58 13-15-16,-2 1-22 16,-2 2-24-16,-3 1 11 15,2-2-38-15,-2 0-16 16,-5 3 3-16,-5 2-12 15,-1 0-12-15,-4 1-24 16,0 10 1-16,0 3-7 16,3 1-1-16,0 2 1 15,3-2-1-15,1 0 0 16,2 1 8-16,-2-1-9 0,2-1 0 16,0 3 1-1,0 4-1-15,6 2 0 0,-1 2 0 16,4 5 0-1,-3 1 0-15,-2 8 0 0,-2 1 2 16,-3 5-1-16,0 2 0 16,4 1 0-16,6-1 0 15,7 1-1-15,9-1 1 16,9-1 0-16,8 3-1 16,10 2 0-16,10 16-6 15,2 17 5-15,32 21 0 16,8 4-5-16,17-3-3 15,7-8 8-15,6-17 1 16,-6-11-13-16,-4-16 1 0,-11-11 11 16,11-4-16-16,26 9 16 15,30 3 1-15,19 2 0 16,-4-12 2-16,-7-10-2 16,-9-11 1-16,1-3 0 15,5-3 20-15,-3-4-1 16,-2-5 11-16,-4-2-9 15,-3-3 0-15,1-2-2 16,5-13 8-16,0-3 10 16,1-5-8-16,2-2 6 15,0-2-8-15,-2-1-3 16,-7-1-6-16,-5-2-7 16,-10 1 1-16,-3-4 0 0,2-4 8 15,-2-4 2 1,1-1 8-16,-4-1-6 0,-13 7-1 15,-15 4-6-15,-14 8-5 16,-3 0 0-16,5-5-4 16,8-4-3-16,3-3-5 15,-2-2 8-15,-5-1 6 16,-3-4-8-16,-6 0 10 16,-4-1-6-16,-6 0 3 15,-6 0-14-15,-5 5 1 16,-4 0 11-16,-5 2-3 15,-4-1 4-15,-4-2-7 16,-1-2 3-16,-4-1-7 16,0-2-1-16,-4 1 8 15,-8 0-9-15,-9-2 0 0,-6-1 9 16,-9 1-8-16,-7-1 1 16,-12-2-2-16,-8 0 6 15,-6-1 0-15,-5 3-5 16,1-1 6-16,-3 4-1 15,4 3 0-15,2 2 2 16,-3 4-8-16,1 2 9 16,2 4-2-16,-1 3-6 15,2 3-1-15,3 3 0 16,1 2 1-16,2 3-1 16,0 2 0-16,-3 1-1 15,0 4 1-15,-1 1-1 16,1 2 1-16,2 3-2 0,4-1-3 15,2 2 5-15,6 0 0 16,4 2-2-16,0 0 2 16,3 0-1-1,1 2 0-15,-1 7-11 0,2 0 10 16,-2 5-4-16,-1 2 5 16,3 1 0-16,1 1 0 15,0 0-1-15,3 1 2 16,2-1-2-16,1 1 2 15,5-3 0-15,1-1 0 16,2 2 1-16,4-3-2 16,-2 3 1-16,4-1 0 0,0-2 0 15,4 0 0-15,0 0-9 16,1-2 8-16,3 1-9 16,-3-2-2-16,5 2-1 15,2-2-8-15,2 0-3 16,1-1-10-16,3 2-16 15,2-1-40-15,2-1-43 16,0 0-29-16,0 1-20 16,5-1-78-16,9-1 12 15,-2-1-89-15,-4-2-283 0</inkml:trace>
  <inkml:trace contextRef="#ctx0" brushRef="#br0" timeOffset="69496.6814">11378 11182 692 0,'0'0'244'0,"0"0"-56"16,0 0-14-16,0 0-29 15,0 0-24-15,0 0-30 16,-4-10-21-16,8 6-26 16,13 1-4-16,8 3 15 15,7 0 4-15,9 0 8 0,5 12-14 16,2 4-18-16,1 1-13 15,1-1-1-15,-6 1-13 16,-5 0-2-16,-5-5-4 16,-7 1-2-16,-6-4-31 15,-8-2-69-15,-4-3-24 16,-7-1-37-16,-2-1-73 16,-9-2-45-16,-5 0-133 0</inkml:trace>
  <inkml:trace contextRef="#ctx0" brushRef="#br0" timeOffset="69734.0677">11611 11428 64 0,'0'0'673'0,"0"0"-460"16,0 0-121-16,0 0 31 15,0 0 31-15,0 0-9 16,92-14-38-16,-62 3-25 15,3-3-22-15,-3 0-22 16,0 0-18-16,-4 0-10 16,-5 4-10-16,-7 0-41 15,-5 2-66-15,-4 0-87 16,-5-3-46-16,0 3-76 16,-5-2-443-16</inkml:trace>
  <inkml:trace contextRef="#ctx0" brushRef="#br0" timeOffset="69973.1995">11691 11043 798 0,'0'0'230'15,"0"0"-51"-15,0 0-59 16,0 0-37-16,0 0 54 15,0 0-8-15,21 74-27 16,-7-45-33-16,4 2-24 0,-1 2-20 16,4 0-17-16,0 4-8 15,12 24-11-15,-6-9-130 16,-6-1-428-16</inkml:trace>
  <inkml:trace contextRef="#ctx0" brushRef="#br0" timeOffset="73371.8786">11901 12333 329 0,'0'0'174'0,"0"0"-102"0,0 0-21 15,0 0-21-15,0 0 19 16,0 0 13-16,0 0-14 16,0 0 10-16,0 0 17 15,0 0 3-15,0 0-26 16,0 0-30-16,0 0-22 16,0 0-29-16,-5 0-117 15,-1 2-146-15</inkml:trace>
  <inkml:trace contextRef="#ctx0" brushRef="#br0" timeOffset="79426.2737">20046 10968 897 0,'0'0'243'15,"0"0"-39"-15,0 0 33 16,0 0-59-16,0 0-77 16,0 0-62-16,0-21-28 15,29 29 3-15,10 12 20 16,9 6 13-16,3 9-31 16,-1 5 3-16,1-2-13 15,-5-1-5-15,-4-3-1 16,-8-2-10-16,-7-3-95 0,-10-6-87 15,-17 5-105 1,0-6-24-16,0-4-85 0</inkml:trace>
  <inkml:trace contextRef="#ctx0" brushRef="#br0" timeOffset="79629.5459">20220 11335 745 0,'0'0'312'0,"0"0"-103"15,0 0-67-15,0 0-55 16,0 0-12-16,0 0 29 16,0 0-28-16,87-32-38 15,-57 21-24-15,-2-1-6 16,0 0-8-16,-1-3-39 0,-2 1-95 16,5-10-122-16,-8 5-90 15,-6 0-223-15</inkml:trace>
  <inkml:trace contextRef="#ctx0" brushRef="#br0" timeOffset="79836.8664">20459 10975 100 0,'0'0'811'0,"0"0"-569"15,0 0 20-15,0 0-130 16,0 0-77-16,0 0-36 0,0 0 56 15,40 85 8 1,-15-42-39-16,1 0-25 0,2 0-9 16,-1-3-10-16,4 3-74 15,-6-8-268-15,-8-12-920 0</inkml:trace>
  <inkml:trace contextRef="#ctx0" brushRef="#br0" timeOffset="81346.546">18629 11134 829 0,'0'0'227'0,"0"0"18"16,0 0 3-16,0 0-69 16,0 0-69-16,0 0-65 0,0 0-33 15,-6 6-11 1,26 16 25-16,0 1 5 0,4 4-6 15,-2-1-13-15,-2-2-6 16,-4-3-5-16,-4-6-1 16,-3-3 1-16,-5-7-1 15,-4-2 1-15,0-3 0 16,-1-4 13-16,-15-13-13 16,-4-11-1-16,-7-11 0 15,-6-18 1-15,3-1-1 16,4-4-8-16,5 1-6 15,12 13 5-15,5 1-7 16,4 10 7-16,0 7-4 16,14 7-30-16,4 4-42 15,2 6-64-15,8 7-105 16,-4 6-124-16,-5 0-605 0</inkml:trace>
  <inkml:trace contextRef="#ctx0" brushRef="#br0" timeOffset="81533.3796">18605 11143 1013 0,'0'0'260'16,"0"0"-109"-16,0 0-54 15,0 0-62-15,0 0-22 0,0 0-13 16,118-107-35-16,-69 76-177 15,-9 3-274-15</inkml:trace>
  <inkml:trace contextRef="#ctx0" brushRef="#br0" timeOffset="81774.5617">18844 10743 1144 0,'0'0'249'16,"0"0"-38"-16,0 0-71 16,0 0-20-16,0 0-18 0,-33 86-27 15,40-55-24-15,12-2-10 16,7 1-20-16,5-2-11 16,5-6-8-16,4-2-2 15,5-8-21-15,21-12-161 16,-13 0-122-16,-12-2-259 0</inkml:trace>
  <inkml:trace contextRef="#ctx0" brushRef="#br0" timeOffset="82402.6635">19079 10735 880 0,'0'0'219'0,"0"0"-2"16,0 0-43-16,0 0-74 15,0 0-49-15,0 0-29 0,0 0-10 16,41-27-6-16,-27 40 4 16,-3 6 3-16,-2 2 4 15,-4 4-6-15,-3 1-1 16,-2-2-9-16,0-2-1 16,0-5 0-16,0-7-19 15,0-10-35-15,0 0-14 16,0-16-31-16,1-14-52 15,1-6 12-15,-2-6 51 16,0-1 56-16,0 1 32 16,-2 4 27-16,-5 7 49 15,1 6 51-15,2 6 20 16,-1 7-28-16,2 6 3 16,1 4-31-16,2 2-46 0,0 3-30 15,0 13-15-15,2 7 11 16,6 4 23-16,8 4 1 15,1 0-11-15,2-1-11 16,6-2-12-16,3 0 5 16,5-5-6-16,2-4-1 15,1-8-16-15,-2-5-36 16,-4-6-38-16,-6 0-17 16,-10-14-43-16,-3-3-41 15,-11-3 80-15,0-2 72 16,0-1 40-16,-2 3 14 0,-7 4 98 15,5 6 49 1,1 5-36-16,2 4 0 0,-1 1-47 16,2 0-39-1,0 0-21-15,0 1-17 0,0 11 16 16,5 3 15-16,2 1-12 16,2 4-9-16,3-3-10 15,0-1 0-15,-3-1-1 16,1-1-93-16,-1-6-152 15,-2-3-341-15</inkml:trace>
  <inkml:trace contextRef="#ctx0" brushRef="#br0" timeOffset="82824.1494">19513 10511 684 0,'0'0'525'0,"0"0"-363"16,0 0-41-16,0 0-66 15,0 0 54-15,0 0 11 16,0 0-44-16,58 28-23 16,-38-22-24-16,-2 0-16 15,0-1-3-15,-1-2-4 16,-2-3-5-16,-4 0 0 15,-1-3-1-15,-4-10-13 16,-3-4 5-16,-3-1 7 0,0 2 0 16,0 0 1-1,0 6 6-15,0 3 39 0,0 4 52 16,-2 2-9-16,2 1-13 16,0 0-36-16,0 0-31 15,0 5-8-15,0 9-1 16,13 7 0-16,1 3 1 15,3 3 0-15,2 0 0 16,1-1 0-16,-3-4-44 16,6-3-145-16,-7-5-134 15,-5-11-415-15</inkml:trace>
  <inkml:trace contextRef="#ctx0" brushRef="#br0" timeOffset="83057.5008">19665 10216 1033 0,'0'0'236'0,"0"0"-159"16,0 0 39-16,0 0 39 16,109 47-20-16,-57-20-24 15,4 7-3-15,0 3-35 16,-7 8-43-16,-13 6-19 15,-20 18-2-15,-27 26-9 0,-70 33-31 16,-4-14-150 0,-25-10-402-16</inkml:trace>
  <inkml:trace contextRef="#ctx0" brushRef="#br0" timeOffset="84155.6016">18386 11817 1000 0,'0'0'266'16,"0"0"-66"-16,0 0-8 15,0 0-66-15,0 0-52 16,0 0-40-16,0 0-24 16,6-32-9-16,16 18-1 15,2-2-25-15,1 1-79 16,9 0-138-16,-8 5-90 15,-8 3-218-15</inkml:trace>
  <inkml:trace contextRef="#ctx0" brushRef="#br0" timeOffset="84311.4218">18466 11935 644 0,'0'0'215'0,"0"0"-33"0,0 0-15 16,0 0-78-16,0 0 4 15,0 0-51-15,0 0-27 16,85-63-15-16,-39 27-154 16,-5 4-330-16</inkml:trace>
  <inkml:trace contextRef="#ctx0" brushRef="#br0" timeOffset="84804.4099">18712 11734 950 0,'0'0'204'15,"0"0"-105"-15,0 0-17 16,0 0 11-16,0 0-4 16,0 0-43-16,87-29-7 15,-71 38-8-15,-3 7 5 16,-5 5-1-16,-5 1-8 15,-3 2-11-15,0-3-5 16,0-1-5-16,-3-8-4 16,-2-4-1-16,-2-8 14 15,1 0-9-15,0-15-6 16,3-10-36-16,2-8 1 0,1-1-5 16,0-5 5-1,1 3 21-15,7 0 5 0,-4 5 9 16,-1 2 2-16,0 6 17 15,-3 5 4-15,0 2 16 16,0 7 8-16,0 5 19 16,0 4-11-16,0 0-24 15,0 7-19-15,1 13-3 16,5 8 22-16,2 5 13 16,4 4-10-16,4-3-13 15,5-4-15-15,3-4-6 16,6-8 2-16,0-7-1 0,4-7-1 15,-3-4-38 1,4-15-100-16,-9-10-136 0,-12-4-379 0</inkml:trace>
  <inkml:trace contextRef="#ctx0" brushRef="#br0" timeOffset="85120.6471">18919 11219 49 0,'0'0'863'0,"0"0"-730"15,0 0-29-15,0 0-17 16,0 0-11-16,0 0-13 16,0 0-21-16,80-51-16 15,-69 51-9-15,-6 11 33 0,2 8 27 16,-3 6-15-16,-4 5 3 15,0 2-14-15,0-2-12 16,1-3-17-16,2-2-3 16,4-6-17-16,1-7-1 15,8-2 1-15,5-7 0 16,6-3-2-16,4 0-30 16,20-15-94-16,-9-2-178 15,-6-1-284-15</inkml:trace>
  <inkml:trace contextRef="#ctx0" brushRef="#br0" timeOffset="85557.2879">19264 11235 937 0,'0'0'240'0,"0"0"-32"15,0 0-99-15,0 0 25 16,0 0-30-16,0 0-52 15,0 0-20-15,64 45-16 16,-40-42-7-16,-3-3-3 16,-3 0-3-16,-3 0 3 15,-6-11-6-15,-3-6 0 16,-5-5-15-16,-1 0 6 16,0 3 8-16,0 1 1 15,-3 7 1-15,0 4 32 16,0 7 27-16,3 0-9 0,0 4-25 15,0 15-17-15,2 6 2 16,11 9 17-16,8 3 5 16,4 3-5-16,5 1 4 15,2-1-1-15,-1-1-9 16,2-3-16-16,-6-4 2 16,-5-4-7-16,-6-4 0 15,-5-6 1-15,-7-2 5 16,-4-4 2-16,-4 2 1 15,-22 3-2-15,-32 8-8 16,-70 22-88-16,7-5-205 16,-13 4-715-16</inkml:trace>
  <inkml:trace contextRef="#ctx0" brushRef="#br0" timeOffset="87135.9304">21876 14192 894 0,'0'0'312'16,"0"0"-42"-16,0 0-71 15,0 0-91-15,0 0-60 16,0 0-26-16,0 0 74 16,74 80 16-16,-41-39-51 15,3-2-35-15,-3 0-8 16,0 0-12-16,-4-5-6 0,-2-6 0 16,-3-3-111-1,-3-2-100-15,-6-6-304 0,-11-11-329 0</inkml:trace>
  <inkml:trace contextRef="#ctx0" brushRef="#br0" timeOffset="87497.5581">21909 14154 836 0,'0'0'182'0,"0"0"-46"16,0 0 41-16,0 0-23 16,0 0-41-16,-69 80-30 0,57-63-14 15,-1-2-17-15,4-4-14 16,1-2-7-16,1-6 1 16,1-3 8-16,1 0 35 15,-1-5 9-15,-3-11-60 16,4-9-8-16,2 0-10 15,3-1 4-15,0 0 7 16,4 5 0-16,12 2-5 16,2 5-5-16,8 7-7 15,4 5-1-15,1 2 1 16,2 0-1-16,2 14 0 16,11 23-45-16,-6-1-149 15,-8 0-392-15</inkml:trace>
  <inkml:trace contextRef="#ctx0" brushRef="#br0" timeOffset="89045.2659">22267 14808 753 0,'0'0'187'16,"0"0"-108"-16,0 0 83 15,0 0 21-15,0 0-63 16,-91-28-37-16,70 28-12 15,1 3 5-15,-1 8-20 0,3 3-11 16,5 4-9 0,3 2-19-16,1 4-4 0,6 2-12 15,3-1-1-15,0-1 1 16,5-2-1-16,11-5 0 16,-3-4-18-16,2-7-14 15,-3-6-13-15,0 0 4 16,-5-12 26-16,-2-8 14 15,-2-6 0-15,-3 3 1 16,0 1 0-16,0 6 1 16,0 7 13-16,0 6 5 15,0 3-19-15,10 7-4 0,16 15 4 16,8 10 17 0,11 10 14-16,1 8 2 0,0 0-2 15,-5 1-11-15,-10 0-3 16,-7 1-6-16,-10-6 0 15,-6-3-11-15,-7-10 7 16,-1-9 4-16,-1-11 3 16,-17-13 19-16,-10-2-10 15,-7-30-12-15,-5-14-11 16,-1-5-20-16,5-2-9 16,13 7 1-16,11 11-17 15,12 9-26-15,0 8-25 16,20 7-41-16,6 1-33 15,19-6-45-15,-2 3-110 16,-4-1-419-16</inkml:trace>
  <inkml:trace contextRef="#ctx0" brushRef="#br0" timeOffset="89303.3773">22604 14469 1069 0,'0'0'248'0,"0"0"-62"15,0 0-45-15,0 0-9 16,-22 101 0-16,22-55-29 16,0 2-15-16,14 0-27 0,4-3-31 15,9-8-24 1,5-5-5-16,6-6 0 0,4-8-1 15,0-8-62-15,10-10-92 16,-12-8-118-16,-13-12-290 0</inkml:trace>
  <inkml:trace contextRef="#ctx0" brushRef="#br0" timeOffset="89768.9874">22789 14472 880 0,'0'0'219'0,"0"0"-108"16,0 0-28-16,0 0-41 0,0 0-18 16,0 0 10-1,94 31 37-15,-77 0 16 0,-4 3-11 16,-7 2-18-16,1 0-19 16,-6-5-17-16,-1-6-13 15,0-6-2-15,0-8-6 16,-1-11 12-16,-6 0-9 15,-2-25-4-15,3-11-55 16,1-8-18-16,5-4 16 16,0 1 9-16,8 4 22 15,1 4 7-15,-2 6 14 16,-4 8 5-16,-3 6 6 16,0 6 20-16,0 4 24 15,0 4 17-15,0 3 8 0,0 2-15 16,0 0-28-16,0 9-24 15,0 10-2-15,9 8 14 16,5 7 30-16,5 3-9 16,3 1-10-16,3-3-3 15,0-2-12-15,3-5-9 16,-1-5-6-16,-1-2-1 16,-2-9-7-16,-3-4-67 15,-4-8-60-15,0-17-136 16,-6-10-33-16,-4-2-105 0</inkml:trace>
  <inkml:trace contextRef="#ctx0" brushRef="#br0" timeOffset="89949.8768">23221 14485 58 0,'0'0'695'15,"0"0"-420"1,0 0 8-16,0 0-79 0,0 0-76 16,0 0-41-16,0 0 17 15,-3 47-19-15,10-22-21 16,3 0-24-16,2 0-10 15,-1-2-19-15,1-2-5 16,3-4-6-16,-4-3-77 16,1-14-115-16,-4 0-214 15,-3-14-554-15</inkml:trace>
  <inkml:trace contextRef="#ctx0" brushRef="#br0" timeOffset="90316.8407">23255 14221 469 0,'0'0'889'0,"0"0"-773"15,0 0-91-15,0 0 36 16,0 0 34-16,0 0-27 16,75 78-31-16,-53-64-15 15,-3-5-6-15,-2-3-15 16,-6-6 7-16,-4 0-1 15,-4-10 3-15,-3-14-8 16,0-5-2-16,-2-4-11 0,-9 1 10 16,0 3 0-16,4 8 1 15,0 8 33-15,5 8 56 16,2 5-5-16,0 0-29 16,0 2-33-16,9 15-7 15,7 5 54-15,8 3-14 16,0 2-29-16,4 0-14 15,-1-2-6-15,-3 0-6 16,0-2-8-16,-2 4-106 16,-5-7-120-16,-9-6-356 0</inkml:trace>
  <inkml:trace contextRef="#ctx0" brushRef="#br0" timeOffset="90581.6374">23442 13859 215 0,'0'0'1001'0,"0"0"-877"16,100 0 106-16,-15 12-29 16,0 8-21-16,-7 3-47 15,-16 9-52-15,-20 3-38 16,-2 14-12-16,-7 21-6 15,-27 27-11-15,-23 30-3 16,-45 15-5-16,-36 10-6 16,-23-2-60-16,-15-11-123 15,27-32-145-15,12-24-476 0</inkml:trace>
  <inkml:trace contextRef="#ctx0" brushRef="#br1" timeOffset="666496.4354">9585 2530 1053 0,'0'0'171'16,"0"0"-9"-16,-79-99 116 15,54 79-27-15,5 18-83 16,4 21-67-16,-3 58-63 15,-1 52-9-15,10 18 42 16,10 0-20-16,3-27-19 16,22-44-20-16,6-20-5 15,24-5-7-15,22-16-1 16,14-19-50-16,14-16-111 16,-17-40-120-16,-34-4-262 15,-15-3-261-15</inkml:trace>
  <inkml:trace contextRef="#ctx0" brushRef="#br1" timeOffset="666800.3255">9922 2635 195 0,'0'0'876'0,"0"0"-678"16,0 0-2-16,-29 114-24 16,29-65-45-16,0 0-56 15,13-2-28-15,9-10-23 16,4-6-11-16,4-15-9 15,-1-10-19-15,-3-6-4 16,-6-16 23-16,-6-14 20 16,-9-14 17-16,-5-20-6 15,-26-17-9-15,-10 5-9 16,-1 8-10-16,-3 18-2 0,13 23-1 16,0 8 0-16,3 8 18 15,15 11-18-15,9 16-5 16,6 17-15-16,24 7-24 15,16-1-100-15,42-7-150 16,-9-10-229-16,-7-11-274 0</inkml:trace>
  <inkml:trace contextRef="#ctx0" brushRef="#br1" timeOffset="667126.1119">10241 2498 660 0,'0'0'341'16,"0"0"-85"-16,0 0-64 15,0 0-150-15,0 0-25 0,0 0 12 16,29 95 6 0,-9-50-16-16,2 4-7 0,-3-4-6 15,-4-5 2-15,-3-9-2 16,-6-11 0-16,-5-16-4 16,-1-4 28-16,0-22-30 15,-1-17 6-15,-10-13-6 16,-2-7 29-16,4 1 8 15,3 6 1-15,1 17 14 16,5 17-17-16,5 16-35 16,13 4 0-16,7 23 19 15,8 10 11-15,3 8-10 16,7 0-5-16,2-4-15 0,5-10-56 16,22-29-99-16,-9-10-145 15,-9-19-269-15</inkml:trace>
  <inkml:trace contextRef="#ctx0" brushRef="#br1" timeOffset="667615.3575">10722 2131 791 0,'0'0'315'0,"0"0"69"15,0 0-159-15,0 0-123 16,-81 4-66-16,75 24-21 16,6 10-8-16,3 5-7 15,21-2-10-15,15-7-2 16,6-5-4-16,4-11-9 0,-2-8 2 15,-6-6-4 1,-11-4-9-16,-7 0 19 0,-9 0 17 16,-9 0 16-16,-5 0 0 15,0 2 16-15,-3 13-6 16,-14 9-11-16,-2 10-5 16,-2 4 6-16,7 3 9 15,8-2-13-15,6-5-11 16,6-7-1-16,21-13-6 15,8-14-23-15,11-7 22 16,5-25 6-16,7-26 1 16,-3-22 8-16,-15-25 5 15,-21-10 4-15,-20-4 2 16,-37 6-18-16,-3 30 28 16,5 21 33-16,12 26 20 0,12 21 46 15,3 3 5-15,1 7-26 16,6 5-68-16,2 2-39 15,12 20-27-15,13 15 23 16,15 9 4-16,6 9 1 16,8 3 1-16,2 1-2 15,-5-6-36-15,-4-3-90 16,-9-8-41-16,-15-11-107 16,-12-9-263-16,-11-15-504 0</inkml:trace>
  <inkml:trace contextRef="#ctx0" brushRef="#br1" timeOffset="667766.1549">11011 2169 1267 0,'0'0'138'0,"0"0"-138"16,0 0-29-16,0 0 29 16,129-27 25-16,-68 6-25 15,24-11-36-15,-14 6-169 16,-15 2-127-16</inkml:trace>
  <inkml:trace contextRef="#ctx0" brushRef="#br1" timeOffset="668478.6513">11452 1959 980 0,'0'0'269'16,"0"0"10"-16,0 0-214 0,0 0-56 16,0 0 7-1,0 0 35-15,110 26 4 0,-61 3-17 16,-6 8-7-1,-10 8-11-15,-12 7-6 0,-17 1 0 16,-4 1-14-16,-7-7-26 16,-11-11-47-16,3-18-6 15,6-18 44-15,7-26-13 16,2-47-122-16,18-27 77 16,9 0 56-16,2 16 28 15,-4 31 2-15,-3 22 7 16,-1 0 36-16,-2 1 45 15,-2 3 60-15,-9 6 23 16,-6 7-13-16,-2 6 16 16,0 6-20-16,-2 2-26 0,-7 0-59 15,1 7-41-15,-3 10-15 16,4 13-6-16,1 8 0 16,6 8-2-16,0 2 2 15,11 2-1-15,11-5 1 16,8-6-1-16,7-11-23 15,2-13-28-15,0-13-32 16,-6-2-22-16,-7-25-14 16,-11-8 49-16,-15-8-2 15,0-3-28-15,-21 0 31 16,-4 8 70-16,3 7 8 16,5 12 104-16,1 9-5 15,10 5-24-15,1 3-24 0,5 0-40 16,0 9-19-16,0 5-11 15,18 8 10-15,3 0 0 16,8-3 1-16,0-4 0 16,3-4-2-16,-2-8-12 15,-4-3 4-15,-3-6 3 16,-7-14 7-16,-4-4 14 16,-8-2 12-16,-4-2-7 15,0 6-6-15,0 8 31 16,0 7 43-16,0 7-50 15,2 0-37-15,10 12-15 16,6 9 14-16,7 6 1 16,1 5 6-16,-1-2-5 15,-4 0-1-15,-5-6-56 0,-14-7-82 16,-2-7-55-16,-2-10-391 0</inkml:trace>
  <inkml:trace contextRef="#ctx0" brushRef="#br1" timeOffset="668594.0467">11952 1332 636 0,'0'0'94'15,"0"0"-94"-15,78 80-13 16,-38-37-189-16</inkml:trace>
  <inkml:trace contextRef="#ctx0" brushRef="#br1" timeOffset="668933.925">12264 1697 719 0,'0'0'391'0,"0"0"-304"16,0 0-62-16,0 0 30 16,97 78-2-16,-51-39 2 15,2 5-21-15,-8 3-15 16,-8-2-8-16,-12-5-11 15,-9-7-10-15,-10-13 7 16,-1-15 3-16,-1-5 96 16,-17-17 47-16,-3-22 6 15,-7-23 7-15,2-4-21 0,6-2-67 16,6 5 4-16,11 22-21 16,3 7-16-16,3 20-21 15,19 14-14-15,11 1 0 16,8 20 0-16,6 9 1 15,-2 5-1-15,0 0-53 16,7 9-82-16,-10-10-114 16,-8-11-376-16</inkml:trace>
  <inkml:trace contextRef="#ctx0" brushRef="#br1" timeOffset="669257.3585">12819 1590 925 0,'0'0'129'0,"0"0"-80"16,0 0-10-16,0 0 70 15,0 0 14-15,107 69-26 16,-67-69-37-16,-2 0-27 16,-2-15 6-16,-5-8-7 15,-6-5 18-15,-10-3 8 16,-7-1 5-16,-8 0 16 15,0 7 16-15,-20 5 2 16,-5 12-35-16,-8 8-37 16,-4 6-25-16,-5 23-1 0,6 11-9 15,10 9 4 1,18 5-63-16,8-1-80 0,21-10-87 16,35-16-87-16,48-27 18 15,-9-7 23-15,-2-20-299 0</inkml:trace>
  <inkml:trace contextRef="#ctx0" brushRef="#br1" timeOffset="669594.3961">13559 1322 576 0,'0'0'545'0,"0"0"-61"15,0 0-186-15,-61-73-97 16,32 71-86-16,1 2-57 16,3 22-24-16,5 12-21 15,5 12-12-15,12 5-1 16,3 4-1-16,12-4 1 15,12-1-1-15,5-12 0 0,1-12-15 16,2-19-12 0,0-8 13-16,-3-41 15 15,-6-40 10-15,-22-46 3 0,-8-32-4 16,-34-19-8-16,-18 4 11 16,-1 30 9-16,12 36 1 15,12 42 42-15,16 35 46 16,9 24 46-16,5 6-13 15,3 2-61-15,3 23-77 16,18 51-5-16,47 51-2 16,35 37 2-16,32 36 1 15,14 17-1-15,-18-14-43 16,-34-42-249-16,-39-41-664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30:01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15510 5498 378 0,'0'0'130'0,"0"0"-65"15,0 0 11-15,0 0 5 16,0 0 0-16,0 0-6 16,-2-2-16-16,2 1-18 15,2-2-1-15,8 0 12 16,1 3-11-16,6 0-9 15,5 0 0-15,9 0 21 16,10 2 14-16,6 6-6 16,8 1 0-16,2-3-6 15,4 1-1-15,1 0-12 16,4-4 3-16,1 1-6 16,5 1-2-16,13-3-18 0,15 1 2 15,23-1 20-15,5-2 8 16,-2 0-26-16,-6 0 5 15,-16-2 1-15,-6-5 0 16,-2-3 10-16,-7 0 5 16,-2 0 2-16,-14-2-2 15,-13 3 1-15,-11 1 0 16,-9 1-6-16,6 0-10 16,2 1 5-16,0 0-4 15,-6 6-11-15,-8 0-17 16,-6 0 12-16,-7 0 0 15,-5 0-5-15,-6 0-8 16,-2 5 0-16,-3-1 0 0,-2 1 0 16,-2 3-1-16,-1 6-6 15,-21 22-97-15,-10-2-250 16,-17-2-1440-16</inkml:trace>
  <inkml:trace contextRef="#ctx0" brushRef="#br0" timeOffset="1490.9203">16312 7499 108 0,'0'0'851'0,"0"0"-703"0,0 0-109 16,0 0-30-1,0 0 5-15,0 0 38 0,52-4 47 16,-25 10-20-16,9 3-18 16,2 1-18-16,6-2-10 15,2 0-23-15,4-4 37 16,5-2 2-16,18-2 8 15,19 0-6-15,-4 0 2 16,-9-6-23-16,-7-3-11 16,-4-4 12-16,20-2-12 15,25-3-3-15,4 4 2 16,-5 5-6-16,-7 5 14 16,-10 3-7-16,-1 1 20 15,3 0-12-15,0 0 1 16,-6 1 9-16,-10 6 8 0,-18-1-20 15,-18-3 12-15,-3 1-16 16,4 3-8-16,8-1 11 16,3 2-3-16,-4-2-11 15,-5 1 5-15,-4-3-9 16,-3-1 7-16,-6 1-6 16,-2-4 2-16,1 1 9 15,3 0 4-15,-1 0-4 16,-2 1-3-16,-1-1 1 15,-5 1-14-15,-6-2-1 16,-5 1 5-16,-8-1-6 16,-3 1 0-16,-6 1-23 15,-9 13-63-15,-11-1-142 0,-15 5-490 16</inkml:trace>
  <inkml:trace contextRef="#ctx0" brushRef="#br0" timeOffset="2332.2061">15480 8531 781 0,'0'0'151'16,"0"0"-88"-16,0 0 48 0,0 0 44 16,0 0 13-16,0 0-43 15,-49-20-54-15,68 20-17 16,17 0 18-16,29 9 43 15,31 21 5-15,23 8-19 16,5 1-30-16,-9-1-22 16,-29-10 4-16,-23-9-9 15,-14-4-8-15,8-2-24 16,25-3 53-16,0-4-7 16,-4-4-29-16,-15-2-2 15,-23 0 3-15,-2-2-18 0,-8-3-11 16,-13 2-1-16,-12 1 0 15,-5 2-23-15,-5 10-80 16,-15 8-152-16,-10 7-516 0</inkml:trace>
  <inkml:trace contextRef="#ctx0" brushRef="#br0" timeOffset="16473.0384">7871 2727 1378 0,'0'0'224'0,"0"0"-100"16,0 0-51-16,0 0-38 16,-1 78 37-16,12-31 26 15,6 3-40-15,3 1-21 16,0 0-16-16,0-5-10 15,-4-2-3-15,-1-4-8 16,2-8-35-16,-1-6-117 16,-4-9-132-16,0-10-343 0</inkml:trace>
  <inkml:trace contextRef="#ctx0" brushRef="#br0" timeOffset="16817.7949">8039 2706 842 0,'0'0'171'0,"0"0"-73"0,0 0 35 16,0 0 66-16,0 97-36 16,0-56-42-16,-5 3-41 15,-4-3-14-15,-3-3-24 16,2-5-14-16,2-8 9 15,2-7 1-15,6-5-2 16,0-6-5-16,0-3-4 16,11-2 14-16,8-2 24 0,8 0-18 15,1 0-13 1,6-7-1-16,0-3-9 0,-2 0-11 16,1 1-4-16,-3-1-8 15,-5 0 0-15,-5 3 0 16,-3 4-1-16,-6 3-85 15,-1 0-175-15,-7 0-409 0</inkml:trace>
  <inkml:trace contextRef="#ctx0" brushRef="#br0" timeOffset="17472.1542">8383 2934 971 0,'0'0'281'0,"0"0"18"16,0 0-37-16,0 0-29 16,0 0-81-16,0 0-71 15,0 0-45-15,-30-17-29 16,30 31-7-16,0 5 0 15,6 6 1-15,6 0-1 16,4 1-14-16,17 0-123 16,-5-8-163-16,1-8-486 0</inkml:trace>
  <inkml:trace contextRef="#ctx0" brushRef="#br0" timeOffset="17773.8618">8737 2592 1377 0,'0'0'280'15,"0"0"-27"-15,0 0-71 16,0 0-70-16,0 0-37 15,-3 78 5-15,17-34 19 16,4 11-12-16,5 6-26 0,0-2-32 16,-1-2-17-1,3-6-11-15,-3-9-1 0,-3-7-24 16,-2-8-83-16,-1-19-104 16,-5-8-280-16,-7-3-417 0</inkml:trace>
  <inkml:trace contextRef="#ctx0" brushRef="#br0" timeOffset="18026.7624">8851 2614 884 0,'0'0'228'0,"0"0"13"16,-22 91-35-1,11-41-23-15,2 3-41 0,1-2-13 16,3-3-29-16,2-9-38 15,3-7-22-15,0-5-15 16,5-6-11-16,9-5-5 16,6-3 3-16,3-6 10 15,5-5-7-15,0-2-4 16,0 0-11-16,-1-14-47 16,3-21-103-16,-6 5-149 15,-11 0-411-15</inkml:trace>
  <inkml:trace contextRef="#ctx0" brushRef="#br0" timeOffset="18325.6184">8978 2819 952 0,'0'0'314'15,"0"0"-74"-15,0 0-103 16,0 0-29-16,0 0-41 15,0 0-5-15,0 0-12 16,42 20-2-16,-36-6 6 16,-2 6 16-16,1 4 1 15,-4 3-7-15,-1 0-11 16,0-1-19-16,2-2-18 16,-1-2-2-16,4-7-3 15,2-3-11-15,4-6 0 0,6-5-1 16,8-1-7-16,10-7-9 15,31-34-26-15,-7-1-159 16,-7-3-375-16</inkml:trace>
  <inkml:trace contextRef="#ctx0" brushRef="#br0" timeOffset="19160.5486">6283 2884 935 0,'0'0'232'0,"0"0"62"0,0 0-112 15,0 0-108-15,0 0-43 16,0 0 20-16,0 0 48 16,80 99 3-16,-48-56-57 15,4 5-28-15,-5 3-2 16,-1-1-14-16,-3-3-1 16,-2-3-102-16,0-8-122 15,-7-11-321-15,-5-14-380 0</inkml:trace>
  <inkml:trace contextRef="#ctx0" brushRef="#br0" timeOffset="19422.8779">6538 2830 950 0,'0'0'245'0,"0"0"-118"15,0 0-67-15,0 0 109 16,0 94-42-16,0-51-55 15,-2 3-29-15,-2-2-15 16,1-5-4-16,-1-5 11 16,4-5-9-16,0-9-7 15,7-6-4-15,7-5-5 16,9-6-10-16,7-3 1 16,6-6-1-16,4-14 0 15,6-7-23-15,17-18-97 16,-14 5-194-16,-6 4-383 0</inkml:trace>
  <inkml:trace contextRef="#ctx0" brushRef="#br0" timeOffset="19836.9383">6802 2925 1039 0,'0'0'255'16,"0"0"-88"-16,0 0-68 16,0 0-18-16,0 0-1 15,0 0-45-15,0 0-34 16,84-8 10-16,-71 25-10 0,-5 2 1 16,-1 5 8-16,-4 3-10 15,-3 0 0-15,0-1 0 16,0-6 0-16,0-6 1 15,0-5 0-15,-2-8 13 16,2-1 17-16,0 0 48 16,2 0-20-16,14-3-49 15,6-2 8-15,7-1-10 16,5 0 1-16,-1 2-8 16,-2 1-1-16,-5 3 9 15,-7 0-9-15,-6 5-1 16,-7 9 1-16,-6 3 10 15,-1 10-3-15,-20 2-7 0,-35 26-47 16,6-7-146 0,-5-3-435-16</inkml:trace>
  <inkml:trace contextRef="#ctx0" brushRef="#br0" timeOffset="41272.0362">11557 903 922 0,'0'0'186'15,"21"112"-2"-15,3-24 15 0,-1 3-29 16,0-16-33-1,-5-25-43-15,-5-14-50 0,2-2-22 16,-1 2-12-16,-1-6 0 16,-6-13-8-16,-4-11 5 15,-3-6 17-15,0-2 92 16,-16-21 3-16,-9-11-79 16,-20-26-19-16,-13-28 5 15,-14-32 8-15,1-11 6 16,18 8-20-16,20 31-10 15,23 36-10-15,10 22 0 16,3 10 0-16,21-2-10 16,11-1-4-16,10-1 7 15,11 10-3-15,3 6 1 16,2 10-36-16,-2 2-103 0,2 31-82 16,-18 5-173-16,-15 2-338 0</inkml:trace>
  <inkml:trace contextRef="#ctx0" brushRef="#br0" timeOffset="41456.5475">11377 1276 942 0,'0'0'315'0,"0"0"-175"15,0 0-90-15,0 0-35 16,95-55-14-16,-25 21 8 15,-3 0-9-15,33-21-112 0,-16 9-139 16,-25 9-394-16</inkml:trace>
  <inkml:trace contextRef="#ctx0" brushRef="#br0" timeOffset="41647.678">11923 704 1077 0,'0'0'216'16,"0"0"-48"-16,0 0-3 15,-66 91 43-15,60-30-29 16,6 2-41-16,4 2-46 16,22 0-39-16,10-9-18 15,7-1-17-15,6-5-10 0,3-10-8 16,-2-10-25-16,11-14-123 16,-12-7-109-16,-12-9-406 0</inkml:trace>
  <inkml:trace contextRef="#ctx0" brushRef="#br0" timeOffset="42081.8908">12157 889 1088 0,'0'0'285'0,"0"0"-95"16,0 0-91-16,0 0-23 15,0 0 6-15,0 0-25 16,0 0-23-16,91-2 8 0,-75 26-1 15,-6 5 19 1,-7 7-6-16,-3 3-5 0,0-2-17 16,-6-1-12-16,-4-9-14 15,6-8-6-15,2-10-16 16,2-9-23-16,0-2-22 16,0-20-17-16,2-13 38 15,2-10-1-15,-2-10 18 16,-2-6 22-16,0 3-5 15,0 6 6-15,0 10 29 16,0 13 5-16,0 11 30 16,0 9 12-16,-2 7-27 15,2 2-21-15,0 2-27 16,0 17 5-16,0 8 10 16,3 10 12-16,9 6 0 0,0 5-1 15,6 0-15-15,2 0-11 16,2-5-1-16,1-3-26 15,3-9-104-15,8-11-61 16,-6-8-161-16,-5-12-265 0</inkml:trace>
  <inkml:trace contextRef="#ctx0" brushRef="#br0" timeOffset="42259.3035">12491 981 905 0,'0'0'382'0,"0"0"-45"16,0 0-134-16,0 0-86 15,0 0-51-15,0 0-10 16,0 0 45-16,27 58-24 0,-9-36-41 16,1 1-23-1,0-2-13-15,-2-5-15 0,2-6-115 16,-5-6-191-16,-4-4-422 0</inkml:trace>
  <inkml:trace contextRef="#ctx0" brushRef="#br0" timeOffset="42607.965">12498 685 1045 0,'0'0'262'16,"0"0"-141"-16,0 0-19 16,0 0 60-16,0 0-15 15,0 0-38-15,94 66-45 0,-61-56-14 16,-1 0-25-16,-4-8-16 15,-4-2-2-15,-7 0-7 16,-5-9 30-16,-4-8-9 16,-3-3-1-16,-3-5 22 15,-2 1 21-15,0 2 14 16,0 6-6-16,-2 4 3 16,0 7-4-16,1 5-32 15,1 0-38-15,0 12-12 16,8 9-3-16,10 6 14 15,6 5 2-15,3 0-1 0,1 1 0 16,0 0 0 0,-2-2-50-16,2 0-111 0,-8-9-141 15,-6-8-470-15</inkml:trace>
  <inkml:trace contextRef="#ctx0" brushRef="#br0" timeOffset="42848.0658">12637 212 1508 0,'0'0'249'0,"0"0"-96"16,0 0-96-16,0 0 30 16,150 61 80-16,-48 1-10 15,4 16-55-15,-18 10-33 0,-30 5-29 16,-35-2-19-16,-23 9-8 15,-23 1-13-15,-26 2-21 16,-22 0-43-16,-15-7-109 16,13-25-328-16,1-20-983 0</inkml:trace>
  <inkml:trace contextRef="#ctx0" brushRef="#br0" timeOffset="43147.9749">11899 1978 1614 0,'0'0'240'0,"0"0"-153"16,0 0-45-16,158-75 130 15,-12-1-5-15,29-18-57 16,8-9-46-16,-18 5-24 15,-31 10-9-15,-8 7-13 16,-11 3-17-16,-21 17 0 16,-24 17 0-16,-25 18-1 15,-19 12-21-15,-7 3-28 16,-6 6-38-16,-10 5-35 16,-36 30-71-16,-15 10-75 15,-14 7-403-15</inkml:trace>
  <inkml:trace contextRef="#ctx0" brushRef="#br0" timeOffset="43345.7782">12269 2170 1337 0,'0'0'171'16,"125"-42"-71"-16,-3-19 142 15,22-14-10-15,9-7-42 16,-11 7-79-16,-18 8-53 15,-13 4-34-15,-23 14-15 16,-25 14-9-16,-13 15-52 0,-18 10-162 16,-14 9-503-16</inkml:trace>
  <inkml:trace contextRef="#ctx0" brushRef="#br0" timeOffset="44651.6691">10540 1317 867 0,'0'0'216'0,"0"0"8"0,0 0-28 15,0 0-42-15,0 0-37 16,0 0-34-16,34-4 29 15,2-4 45-15,11-3-38 16,8-7-30-16,9-6-34 16,2-5-24-16,-1-2-16 15,-4 2-2-15,-10 1-13 16,-10 8-52-16,-11 7-86 16,-21 12-144-16,-9 1-266 15,0 0-59-15</inkml:trace>
  <inkml:trace contextRef="#ctx0" brushRef="#br0" timeOffset="44900.2236">10561 1445 1117 0,'0'0'196'0,"0"0"11"15,83 31 37-15,-23-10-20 16,7 3-38-16,5 5-54 15,1 0-20-15,-6 2-34 16,-1 1-37-16,-10-1-17 16,-5-4-17-16,-9-1-1 15,-11-6-6-15,-9-3-4 16,-8-7-72-16,-7-3-62 16,-7-7-69-16,0 0-50 15,-5-11-357-15</inkml:trace>
  <inkml:trace contextRef="#ctx0" brushRef="#br0" timeOffset="45241.2211">11201 1096 801 0,'0'0'266'15,"0"0"54"-15,0 0-57 16,0 0-32-16,0 0-44 16,0 0-31-16,0 0-40 0,-21-20-35 15,19 23-20-15,2 17-31 16,0 25-11-16,0 29 44 16,0 21 10-16,0-3-8 15,3-19-5-15,2-19-17 16,-1-13-16-16,2 4-9 15,4 5-6-15,-2-1-5 16,2-10-6-16,-2-9-1 16,2-7 0-16,-1-5-53 15,-3-7-146-15,-6-2-274 0</inkml:trace>
  <inkml:trace contextRef="#ctx0" brushRef="#br0" timeOffset="60522.9144">2114 1903 669 0,'0'0'525'0,"0"0"-392"15,-112-45 36-15,64 32-3 0,1 8-44 16,5 5-21-16,5 0-19 15,5 17-54-15,10 7-16 16,4 5-12-16,9 5-12 16,9 3 3-16,0 1 8 15,14-1-5-15,11-6-28 16,5-6-36-16,1-9-25 16,2-9 20-16,-6-7 27 15,-2 0 29-15,-7-12 19 16,-8-5 9-16,-2 0 43 15,-5 1 40-15,1 2-19 16,-1 3-20-16,3 7-41 16,6 4-12-16,12 2-31 0,12 19 21 15,14 8 10-15,7 10 15 16,1 7 6-16,-5 7-14 16,-6 3 9-16,-11 0 0 15,-11 1-5-15,-11-5-3 16,-7-6 1-16,-7-8-1 15,0-13 0-15,-14-11-2 16,-2-13 14-16,-7-2-20 16,2-25-11-16,-6-14-32 15,5-11 1-15,5-7-53 16,11-2-41-16,15-15-141 16,19 17-64-16,1 8-304 0</inkml:trace>
  <inkml:trace contextRef="#ctx0" brushRef="#br0" timeOffset="60781.4736">2389 1494 712 0,'0'0'875'16,"0"0"-636"-16,0 0 28 15,0 0-132-15,0 0-71 16,0 0-39-16,-32 95 8 0,55-39-2 16,9 8 6-1,6-2-16-15,15-6-7 0,4-6-9 16,7-9-5-16,2-5-93 16,17-14-139-16,-17-9-266 15,-17-13-456-15</inkml:trace>
  <inkml:trace contextRef="#ctx0" brushRef="#br0" timeOffset="61170.1318">2667 1485 798 0,'0'0'185'15,"0"0"10"-15,0 0-30 16,0 0 4-16,106 96 0 0,-81-47-19 15,-2 6-50-15,-5 1-33 16,-2-5-23 0,-2-3-25-16,-4-10-18 15,2-10 7-15,-5-11-8 0,-2-13-34 16,-2-4-40-16,-3-15 32 16,0-20 42-16,-6-23 7 15,-13-1 6-15,-6-9-12 16,-1 2 10-16,3 16 33 15,3 4 52-15,6 13-15 16,5 13-3-16,3 13 13 16,5 7-41-16,1 0-50 15,4 19-15-15,16 10 7 0,6 12 8 16,6 6 0-16,4 1 1 16,0-2-2-16,8-5-36 15,13-2-128-15,-12-13-145 16,-8-11-340-16</inkml:trace>
  <inkml:trace contextRef="#ctx0" brushRef="#br0" timeOffset="61349.3138">3031 1553 1219 0,'0'0'315'0,"0"0"-87"15,0 0-136-15,0 0-64 0,0 0-13 16,0 0 70-16,87 51-22 15,-48-32-30-15,1-4-28 16,-4-1-5-16,11-10-111 16,-10-2-211-16,-11-2-481 0</inkml:trace>
  <inkml:trace contextRef="#ctx0" brushRef="#br0" timeOffset="61663.4845">3098 1246 884 0,'0'0'250'0,"0"0"-159"16,0 0-58-16,0 0 75 15,0 0 28-15,0 0-5 16,103 11-41-16,-73-11-27 0,0 0-31 16,-8 0 0-16,-7-7 9 15,-6-5 27-15,-3-5 55 16,-6-3-14-16,0-4-6 15,0 2-27-15,-6 4 10 16,2 7-10-16,1 4-5 16,1 5-28-16,2 2-43 15,0 2-17-15,13 10-13 16,9 8 24-16,8 1 6 16,7 4-18-16,3 2-83 15,6 10-105-15,-9-7-160 16,-11-8-584-16</inkml:trace>
  <inkml:trace contextRef="#ctx0" brushRef="#br0" timeOffset="61874.6246">3077 595 1250 0,'0'0'189'15,"96"8"51"-15,14 29-74 16,41 27 48-16,16 25-33 16,-13 17-51-16,-32 13-82 15,-45 14-48-15,-45 7-55 16,-26-26-257-16,-15-21-832 0</inkml:trace>
  <inkml:trace contextRef="#ctx0" brushRef="#br0" timeOffset="62372.3017">1146 2732 697 0,'0'0'331'0,"0"0"-61"16,0 0-27-16,0 0-86 16,3-77-31-16,18 45-12 0,7-6 15 15,11-8-26-15,8-7-21 16,3-2-43-16,2-1-7 15,3-2-23-15,-4 9-8 16,-7 3-1-16,-9 11-25 16,-5 10-73-16,-14 9-99 15,-16 16-104-15,0 6-284 16,-18 12-21-16</inkml:trace>
  <inkml:trace contextRef="#ctx0" brushRef="#br0" timeOffset="62604.7047">1231 2668 1016 0,'0'0'251'0,"0"0"-96"0,0 0-68 16,0 0 128-16,83 6-1 16,-32 0-43-16,9 1-62 15,8 3-41-15,-1 3-26 16,1 3-23-16,-7 1-7 15,-8 2-9-15,-8-1-3 16,-8-2-33-16,-11-2-91 16,-10-6-95-16,-10-4-164 15,-6-4-233-15</inkml:trace>
  <inkml:trace contextRef="#ctx0" brushRef="#br0" timeOffset="62858.0909">1560 2159 561 0,'0'0'929'0,"0"0"-655"15,0 0-90-15,0 0-92 16,0 0-58-16,2 78 54 16,22-7 54-16,7 24-32 15,5 10-34-15,0-7-14 16,-5-10-14-16,-7-20-11 15,-5-17-27-15,-5-15-8 0,2-8-1 16,-4-3-1 0,6-1-9-16,-5-5-80 0,-2-11-136 15,-11-8-475-15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31:25.8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20914 3682 1201 0,'0'0'193'0,"0"0"-141"16,0 0 33-16,0 0 63 15,7 95-19-15,4-58-50 16,1-1-34-16,1-3-14 16,-1-7-14-16,-2-7-11 15,-4-6-5-15,-3-9 1 16,-3-4 14-16,0-7 17 15,-4-22 5-15,-15-21-27 16,-10-25-5-16,-2-28-6 16,3-7 1-16,12 17-2 15,9 24 1-15,7 30-10 0,7 12-11 16,12 0 11-16,7 5-38 16,9 3-3-16,2 13-15 15,6 14-82-15,-9 14-145 16,-10 3-109-16</inkml:trace>
  <inkml:trace contextRef="#ctx0" brushRef="#br0" timeOffset="185.2721">20761 3756 411 0,'0'0'354'16,"0"0"-208"-16,0 0 23 0,0 0-61 15,101-13-53-15,-51-3-40 16,9-6-15-16,21-19-57 16,-13 6-209-16,-12 1-433 0</inkml:trace>
  <inkml:trace contextRef="#ctx0" brushRef="#br0" timeOffset="385.9446">21224 3251 1026 0,'0'0'310'0,"0"0"-31"16,0 0-89-16,0 0-42 16,-68 76-39-16,65-39-17 15,3 7-38-15,10-2-14 16,14 0-2-16,7 0-20 0,5-5-10 16,7 1-8-16,3-5 0 15,1-4-89-15,7-12-123 16,-10-6-353-16,-12-11-324 0</inkml:trace>
  <inkml:trace contextRef="#ctx0" brushRef="#br0" timeOffset="785.8068">21457 3259 952 0,'0'0'217'0,"0"0"-35"16,0 0-47-16,0 0-14 15,0 0-29-15,98-10-22 0,-77 27-22 16,-5 5 9 0,-7 7-20-16,-7 6-8 0,-2 4-17 15,-3 0 2-15,-8-2-9 16,0-6-5-16,3-9-15 16,5-8-14-16,3-11-10 15,0-3-14-15,5-8-14 16,8-18 2-16,3-7 58 15,-2-10 7-15,-1-3 1 16,-6-2 6-16,-3 6 30 16,-4 6 24-16,0 10 30 15,0 10-2-15,0 8 27 16,0 5-38-16,0 3-32 0,0 0-46 16,0 17-15-16,0 8 15 15,4 8 16-15,8 9-4 16,2 3-4-16,2 3-8 15,2-1-21-15,13 6-118 16,-4-12-222-16,-3-12-300 0</inkml:trace>
  <inkml:trace contextRef="#ctx0" brushRef="#br0" timeOffset="964.8223">21840 3434 1011 0,'0'0'329'0,"0"0"24"15,0 0-138-15,0 0-89 16,0 0-73-16,0 0-53 16,0 0 1-16,3 22-1 0,8-5 0 15,0-2-26-15,0-3-147 16,-2-2-366-16,-2-8-521 0</inkml:trace>
  <inkml:trace contextRef="#ctx0" brushRef="#br0" timeOffset="1276.7093">21871 3188 1024 0,'0'0'229'0,"0"0"-103"16,0 0 0-16,0 0-3 16,0 0-36-16,0 0-23 0,60 71-29 15,-41-61-14-15,-3-4-9 16,0-6 4-16,-6 0-2 15,-1-4 51-15,1-12 11 16,-4-4 9-16,-1-2 14 16,-2 2-5-16,-2 5-6 15,-1 3-14-15,0 6-1 16,0 6-24-16,2 0-49 16,3 2-5-16,3 12-18 15,3 8 17-15,3 2 6 16,3 6 0-16,2 4-51 15,0 11-105-15,-3-6-171 16,-7-11-532-16</inkml:trace>
  <inkml:trace contextRef="#ctx0" brushRef="#br0" timeOffset="1499.9008">22020 2706 1121 0,'0'0'253'0,"0"0"32"15,114 63-104-15,-35 6-11 16,17 34-19-16,-8 25-46 16,-30 20-54-16,-48 15-32 0,-55 10-19 15,-80 16-68 1,4-42-251-16,-27-20-1323 0</inkml:trace>
  <inkml:trace contextRef="#ctx0" brushRef="#br0" timeOffset="4520.7851">20766 10430 1235 0,'0'0'343'0,"6"73"-187"15,9-23 25-15,3 12-23 16,0 5-47-16,3-12-58 16,-1 4-30-16,-1-6-17 15,-2-10-6-15,-3-10-29 16,-4-14-94-16,-8-19-130 15,-2-5-253-15,0-16-130 0</inkml:trace>
  <inkml:trace contextRef="#ctx0" brushRef="#br0" timeOffset="4812.9295">20687 10425 758 0,'0'0'253'16,"0"0"-49"-16,0 0 3 15,-30 103-48-15,20-66-40 16,-1-5-24-16,2-6-9 16,3-6-32-16,3-9-29 15,2-8-14-15,1-3 3 16,0-14 40-16,0-14 29 16,9-9-35-16,9-5-33 15,4 3-8-15,8 6 10 16,3 13-6-16,7 8-11 15,0 12 0-15,4 0-13 0,0 17 3 16,1 7-52-16,3 3-32 16,16 5-124-16,-9-5-354 15,-11-8-655-15</inkml:trace>
  <inkml:trace contextRef="#ctx0" brushRef="#br0" timeOffset="5275.9587">21258 10020 1134 0,'0'0'359'0,"0"0"-194"16,0 0-11-16,-82 42-51 0,62-9-30 16,1 4-28-1,5 0-20-15,6 1 0 0,5-4-1 16,3-5-17-1,1-7-6-15,16-6-1 0,4-10-11 16,4-6-53-16,4-3-33 16,-4-21-33-16,-7-9 82 15,-3-3 40-15,-11-1 8 16,-4 5 24-16,0 10 56 16,0 10 26-16,0 6 11 15,0 6-48-15,6 1-39 16,14 19-7-16,9 9 53 0,9 8 15 15,6 7-22-15,1 4-35 16,0 3-12-16,-9-1-10 16,-8 1-5-16,-10-1-5 15,-9-4-1-15,-9-6 8 16,0-7-3-16,-21-13-5 16,-6-11-1-16,-7-9-18 15,-4-14-25-15,0-21-36 16,4-12-47-16,8-3-58 15,20-19-80-15,6 15-268 16,0 11-290-16</inkml:trace>
  <inkml:trace contextRef="#ctx0" brushRef="#br0" timeOffset="5506.5423">21562 9890 1279 0,'0'0'504'16,"0"0"-327"-16,0 0-40 16,-7 83 9-16,10-36-21 15,17 4-34-15,8 0-35 16,8-4-30-16,7-4-14 16,3-7-12-16,3-9 0 15,2-5-75-15,1-12-125 16,-10-6-295-16,-15-4-666 0</inkml:trace>
  <inkml:trace contextRef="#ctx0" brushRef="#br0" timeOffset="5900.4142">21740 9841 818 0,'0'0'179'16,"0"0"26"-16,0 0-35 15,88 3-10-15,-64 17-19 16,-3 9-8-16,-5 3-18 16,-7 5-21-16,-3-2-22 15,-1-4-40-15,-1-3-20 16,-2-10-11-16,2-8-1 0,-4-10-33 16,1-2-3-1,-1-23-59-15,0-11 38 0,0-7-29 16,0-5 26-16,-5-1 44 15,-4 4 15-15,1 9 1 16,-1 5 47-16,0 11 61 16,2 6-1-16,2 8 28 15,2 6-2-15,3 0-49 16,0 14-24-16,3 12-8 16,11 9-20-16,5 3-9 15,5 3-14-15,1 0-8 16,1-3-1-16,2-3-47 15,15 5-112-15,-8-10-124 16,-10-11-538-16</inkml:trace>
  <inkml:trace contextRef="#ctx0" brushRef="#br0" timeOffset="6083.2196">22119 9915 1227 0,'0'0'540'16,"0"0"-334"-16,0 0-52 15,0 0-77-15,0 0 1 16,0 0 3-16,0 0-39 16,73 43-27-16,-53-29-15 15,-1-1-43-15,-3-4-93 16,-2-6-130-16,-8-3-491 0</inkml:trace>
  <inkml:trace contextRef="#ctx0" brushRef="#br0" timeOffset="6404.8028">22128 9653 1124 0,'0'0'325'0,"0"0"-60"15,0 0-153-15,0 0-1 16,0 0-25-16,0 0-41 16,88 71-25-16,-61-55-11 15,-3-1-7-15,-5-7-1 16,-6-5 1-16,-5-3-2 15,-3-6-2-15,-5-14 1 16,0-6 2-16,0-3-1 16,0 0 8-16,-5 5 7 15,1 6 43-15,2 6 44 16,2 10-8-16,0 2-49 0,0 0-36 16,15 12-2-16,3 8 15 15,6 4-8-15,1 5-7 16,0 0-7-16,-2 2-15 15,4 10-99-15,-7-3-91 16,-6-8-389-16</inkml:trace>
  <inkml:trace contextRef="#ctx0" brushRef="#br0" timeOffset="6644.9043">22288 9261 1580 0,'0'0'298'0,"0"0"-188"16,0 0 78-16,156 70-1 15,-73-31-49-15,-5 5-53 16,-10 0-34-16,-22 4-32 16,-2 22-11-16,-15 25-8 15,-29 25-1-15,-36 11-42 16,-42 3-57-16,-37-5-82 15,20-39-150-15,-6-10-843 0</inkml:trace>
  <inkml:trace contextRef="#ctx0" brushRef="#br0" timeOffset="24251.6521">19843 14162 1132 0,'0'0'0'0,"0"0"-98"15,0 0-59 1,0 0 118-16,0 0-182 0</inkml:trace>
  <inkml:trace contextRef="#ctx0" brushRef="#br0" timeOffset="26795.4037">21531 3906 912 0,'0'0'155'15,"0"0"-105"-15,0 0 10 0,84-50 57 16,-20 25-2 0,21-10-17-16,21-11-35 0,-8 4-25 15,-19 5-9-15,-24 12-16 16,-16 8-6-16,0 0-7 15,0 0-22-15,-2 3-88 16,-22 11-109-16,-12 3-90 16,-3 0-198-16</inkml:trace>
  <inkml:trace contextRef="#ctx0" brushRef="#br0" timeOffset="27005.5478">21627 4020 810 0,'0'0'153'0,"0"0"-17"0,0 0 34 16,117-27 2-16,-63 6-50 16,6-5-57-16,2 0-33 15,3-2-22-15,12-8-10 16,-15 8-282-16,-19 2-860 0</inkml:trace>
  <inkml:trace contextRef="#ctx0" brushRef="#br0" timeOffset="28725.3708">20874 6089 993 0,'0'0'227'16,"0"0"-125"-16,0 0 8 15,0 0 16-15,0 0-28 0,0 0-12 16,78-48-7-1,-33 18 1-15,7-6-20 0,4 0-21 16,-4 0-19-16,-3 2-3 16,-4 4-9-16,-10 7-8 15,-8 3 0-15,-10 6 0 16,-8 9-38-16,-9 5-105 16,0 0-154-16,-15 0-278 0</inkml:trace>
  <inkml:trace contextRef="#ctx0" brushRef="#br0" timeOffset="29218.3903">20838 5830 791 0,'0'0'172'15,"0"0"-62"-15,0 0 36 16,0 0-4-16,0 0-31 16,0 0-49-16,0 0-36 15,0-11-17-15,0 11-4 16,0 0-5-16,1 2 0 0,2 10 22 15,-1 7 16-15,1 4-10 16,-3 7-12-16,0 4-6 16,0 2-3-16,0 0-5 15,0-2 5-15,-2-3-6 16,2-6 5-16,0-5-5 16,0-3 6-16,0-4-6 15,8-5 7-15,6-2 5 16,6-3 20-16,2-3 24 15,7 0 1-15,4-5 18 16,5-7-19-16,-1-4-7 16,2-1-18-16,-4 0-19 15,-4 0-7-15,-6 0-6 0,-7 5-14 16,-13-7-130 0,-5 5-135-16,0-1-572 0</inkml:trace>
  <inkml:trace contextRef="#ctx0" brushRef="#br0" timeOffset="29980.0887">20561 4475 93 0,'0'0'72'0,"0"0"-42"0,0 0-27 16,0 0-3-16,0 0-59 15</inkml:trace>
  <inkml:trace contextRef="#ctx0" brushRef="#br0" timeOffset="34925.6484">20580 4431 345 0,'0'0'97'16,"0"0"-9"-16,0 0-2 16,0 0-5-16,0 0-15 0,0 0-22 15,-2 61 15 1,2-46 6-16,-1-1-13 0,1 0-14 15,0 1-2-15,0 0-2 16,0-1-6-16,0 0-8 16,1 3 2-16,1 1-6 15,3 0-3-15,0 2 1 16,-2 0 2-16,0-1-7 16,0 1-3-16,2 1 1 15,-2-4-6-15,0 0 11 16,1-2-11-16,-3-1 1 15,1 1 5-15,-1-1 2 16,1 1-3-16,-1-1 2 16,1 3-6-16,-2 2 8 15,0 0-1-15,0 1 4 16,0-1 3-16,0 3 1 16,0-2-1-16,0 3-10 0,1-1-5 15,1-2 5-15,-1 0-5 16,1-1-1-16,-2-5 0 15,1 1 0-15,-1-2 1 16,1 0-1-16,3-1 1 16,-3 1-1-16,1 1 5 15,-2 1-4-15,0-2-1 16,0 1 0-16,0 0 0 16,0-2 2-16,0 0-1 15,0 1 0-15,0 3 1 0,0-1-2 16,0 2 1-16,1 4-1 15,4-4 0-15,-1 5 0 16,-1-3 0-16,0 1 1 16,2 1-1-16,-3-1 1 15,2 1-1-15,-1 1 1 16,-2 0-1-16,1 2 0 16,-2 3 0-16,0-1 1 15,4 1-1-15,-3-1 1 16,1-4-2-16,1 0 1 15,0-2-1-15,0-6 1 16,0 3-2-16,0-3 1 16,0 2-6-16,2 0 7 0,0-1-1 15,0 4 1-15,1 0 0 16,-2 2 0-16,2 2 1 16,-2-2-1-16,3 1 0 15,-1-2 0-15,-2 0 0 16,1-1-1-16,-1-2 1 15,0 2 0-15,1-2 1 16,-1-3 0-16,-2 3 0 16,2-2 0-16,1 0 0 15,-2 0 1-15,0 0-2 16,-1-2 1-16,0 1 0 16,3 1-1-16,-4-2 1 15,1 0-1-15,-1-2 1 16,1 1 0-16,-2 2-1 0,3-3 0 15,-2 1 1-15,1 1 0 16,-1-2-1-16,1 0 1 16,-1 1-1-16,1 0 1 15,-1 0-1-15,1-2 7 16,1 2-7-16,-2 0 0 16,2 0 0-16,0 2 0 15,0 0 5-15,-1 1-4 16,1 2-1-16,-2 1 0 15,2 1 1-15,0-2 0 16,0-3 6-16,0 1-7 16,0 0 0-16,0 0 0 15,1 1 0-15,-2 1 0 0,0 2 0 16,0-1 0-16,0 1 0 16,-1 1 0-16,-1-1 1 15,2-1-1-15,1-3 1 16,0-1-1-16,2 2 0 15,-1-2 0-15,3 2-1 16,-1-2 0-16,-1 1 0 16,4 0 1-16,0 2-1 15,0 0 1-15,-2 2-2 16,1 1 2-16,-1 1 0 16,0-1 0-16,0-1 0 15,-1-1 0-15,-2-2 0 16,3 1 0-16,-2 0 0 0,-1-1 2 15,2 0-2-15,-1-3 0 16,3 1 0-16,-3 2-2 16,1-4 2-1,0 5 0-15,-1-1 0 0,-1 1 0 16,3 1-1-16,-2 1 1 16,-1-2 0-16,1 1 0 15,0-1 0-15,-1 0 0 16,0 0 0-16,1-1 0 15,-1-1 0-15,0-1 1 16,0-1-1-16,0-1 0 16,-1-1 0-16,3 1 0 15,-1 1 0-15,-1 1 0 0,2 2 0 16,0-1 0 0,0 2 0-16,0 0 0 0,0 0 0 15,0 0 0-15,0-2 2 16,0-1-2-16,0 3 1 15,1-5-1-15,-1 2 0 16,0 0 0-16,3 0 0 16,-1 2 1-16,-2-2-1 15,0 1 0-15,-2-2 0 16,2 1-1-16,-3-2 1 16,4 1 0-16,-2 1 0 15,2 0 0-15,1-2 0 16,1 4 0-16,0-1-1 15,0 3-1-15,3-1 1 0,-2-3 0 16,-1 2 1-16,1-5-1 16,-2 0 1-16,0-3 0 15,-1 2 0-15,0-2 0 16,1-2 0-16,-1 5 0 16,5-1 0-16,2 3 0 15,0 2 0-15,1 0 1 16,3 1 0-16,-3 1-1 15,3-2 1-15,-4 1-1 16,2-2 0-16,-3 0 0 16,1-3 0-16,-2 1 0 15,0-1 0-15,1 0 0 16,1 1 0-16,0 2 2 0,0-1-2 16,1-3-2-16,-3 3 2 15,-1-1 2-15,3-1-2 16,-2 2 0-16,1 1 0 15,-1 0 0-15,2-2 0 16,-1 1 0-16,-1-2 0 16,1 0 0-16,-2-2 1 15,2-2-1-15,-1 2 1 16,-1-2 0-16,1-1-1 16,1 0 1-16,0 1 5 15,1-1 1-15,2 1-7 16,-2 2 6-16,5-1 1 15,-2 2-6-15,0 2-1 16,3 0 6-16,-4-1-6 0,2 0 1 16,-3-1-1-16,1-1 1 15,0-2 0-15,-3 1 1 16,-1-3-2-16,-1-1 1 16,5 1 11-16,-4-2-11 15,4 1 0-15,-1-2 9 16,1 2-10-16,1-1 1 15,-1-2 1-15,2 2-1 16,-3-1 15-16,4 0-3 16,-4 1-3-16,2-1-9 15,-1 2 6-15,0 1-5 16,1 1-1-16,1 0-1 0,1 2 3 16,-1-3-2-1,3 2 5-15,-1-2-5 0,2 1 0 16,3-1 0-16,0 0 0 15,1-2 0-15,2 0 8 16,0-3-3-16,-2 0-6 16,-1 0 0-16,-1 0 1 15,-3 0-1-15,-1 0 0 16,-1 0 1-16,0 0-1 16,1 0-1-16,0 1 1 15,3 3 0-15,-2 1 0 16,3 2 0-16,-4-2 1 15,3 0-1-15,-2 2 0 16,0-1 0-16,1 2-1 0,-3-1 1 16,2 0-1-1,0 0-10-15,-1-1 10 0,0-1 1 16,1-3 0-16,-1 1-2 16,1 1 2-16,1-3-22 15,0-1 21-15,-1 2 1 16,3-2 0-16,-2 0 0 15,-1 1 1-15,-1 0 0 16,-1 2 0-16,-5-1-1 16,0 3 1-16,-2-2 6 15,-1-1-6-15,4-2-1 16,-3 2 2-16,1-2-2 16,1 0 1-16,0 0 5 0,1 3-5 15,1-1-1 1,3 5 8-16,0-4 20 0,0 3-21 15,1-3-6-15,1-3 5 16,-1 0 37-16,0 0-33 16,1 0-10-16,-2-1 0 15,-1-5 23-15,-1-1-23 16,-3 1-6-16,-2 2 6 16,-3 2 0-16,0-1 6 15,-1 1 2-15,-1 0 0 16,1-1 7-16,1 1 5 15,0-1 10-15,2 1 5 16,0-3 0-16,1 0-6 0,-2 3-10 16,1 1-4-1,-1-1 2-15,-1 2-1 0,-3 0 5 16,-1 0 4-16,-1 0-10 16,-2 0 4-16,-2 0-7 15,2 0-3-15,-2 0-3 16,0 0-5-16,0 0 0 15,0 0 0-15,0 0-1 16,0-1-7-16,0-12-53 16,-5-2-104-16,-8 1-408 0</inkml:trace>
  <inkml:trace contextRef="#ctx0" brushRef="#br0" timeOffset="39245.2368">21228 7827 409 0,'0'0'140'0,"0"0"-40"15,0 0 8-15,0 0 21 16,0 0-21-16,0 0-34 16,0 0-28-16,0 0-23 15,0 6-23-15,-7 1-26 0,-5 3-248 16</inkml:trace>
  <inkml:trace contextRef="#ctx0" brushRef="#br0" timeOffset="44281.6368">18447 14817 411 0,'0'0'326'0,"0"0"-214"16,0 0-66-16,0 0 26 16,0 0 9-16,68-77-26 15,-47 64-20-15,0 4 2 16,-1 2 4-16,3 0 1 16,3 2-3-16,1 1 4 15,5 0 11-15,4 1-9 16,2 0 2-16,5 0-13 15,-1 0-9-15,5 0-2 16,0 3 1-16,0 0-7 16,-2 0 1-16,0 3 1 15,-2 7-11-15,0 5 13 16,-3 1-14-16,2 4 0 0,0 1 17 16,-1 1-2-16,3 2 2 15,-5-2-2-15,0 2-3 16,-4 2-6-16,1 0 1 15,2 5-7-15,-1-1 2 16,0 2 7-16,2 4-5 16,-2-1 10-16,-1 2-11 15,0 0-2-15,-3 0 3 16,-4 3-3-16,0 2 6 16,-4-1-1-16,-1 1-11 15,-5 1 21-15,1 2-3 16,-4 0-1-16,-2 1-10 15,-2 1 12-15,-1-2 16 0,-3 1-14 16,-2-3-2-16,0 3-8 16,-2-3-11-16,0 3-1 15,0-3 0-15,-4 1 9 16,0-2-9-16,0-1 0 16,0 0-1-16,0 0 1 15,-8-2 5-15,1 0-5 16,-4-3-1-16,1-2 0 15,-4-1 2-15,2-6 4 16,-1-2-5-16,0-3-1 16,-1-3 6-16,-1-3-5 15,-1-3 1-15,-2 1 8 16,-3 2-10-16,-4-2 1 16,-2 2-1-16,-1 1 8 0,-6-2-7 15,2 2 15-15,-4-1-1 16,-1-2 8-16,1-1-2 15,-4 1 1-15,6-5-4 16,-2 2-3-16,4-1-6 16,3-1-3-16,2-3 11 15,3-4 6-15,6 0 11 16,3-2 3-16,5 0 9 16,3 0-1-16,4 0-5 15,2 0-25-15,1 0-15 16,0 0 0-16,0 0-39 0,0 0-59 15,0-9-79-15,6-2-202 16,-6-5-688-16</inkml:trace>
  <inkml:trace contextRef="#ctx0" brushRef="#br0" timeOffset="45135.8038">18597 15438 773 0,'0'0'165'16,"0"0"-8"-16,0 0 8 15,0 0 9-15,0 0-47 16,-53-76-47-16,41 76-2 16,-3 0-13-16,0 4 40 15,-3 16-73-15,0 2-23 16,2 4-8-16,4 1-1 16,4-1 0-16,8-1 0 0,0-7-9 15,2-3 0-15,11-3-22 16,5-4-35-16,-1-7-27 15,-1-1 17-15,-4 0 72 16,0 0 4-16,-5-4 8 16,-2 1 0-16,1 3 5 15,1 0 0-15,8 0 16 16,3 10 22-16,7 8-26 16,4 4-6-16,-1 6-9 15,-1 1 14-15,-3 0 3 16,-8 3-9-16,-3-3 0 15,-8-2 15-15,-5-3 7 0,0-6-15 16,-15-6-1 0,-7-11 1-16,-8-1-7 0,-5-17-2 15,3-11 13 1,4-4-29-16,11-2 0 0,12 2-9 16,5 2-24-16,17 2-29 15,16 2-16-15,7-1-18 16,27-12-71-16,-9 6-155 15,-6 2-183-15</inkml:trace>
  <inkml:trace contextRef="#ctx0" brushRef="#br0" timeOffset="45355.9102">18776 15237 1072 0,'0'0'179'0,"0"0"-27"15,0 0 31-15,-13 93 4 16,16-60-60-16,16-1-28 16,8-2-26-16,5-7-34 15,10-3-38-15,2-4-1 16,5-5-22-16,-2-4-61 16,6-7-153-16,-12 0-310 15,-16-11-422-15</inkml:trace>
  <inkml:trace contextRef="#ctx0" brushRef="#br0" timeOffset="45761.7792">18982 15372 975 0,'0'0'120'16,"0"0"-82"-16,0 0 11 15,0 0 28-15,0 0-18 16,0 0-7-16,0 0 12 15,85 22 0-15,-77-3 25 16,-2 2-22-16,-3 0-25 16,-2-1-11-16,-1-8-14 15,0-4-10-15,0-6-7 16,0-2 0-16,-3-13-18 16,-4-10-17-16,-3-9-3 15,-1-2 18-15,2 0 14 16,-1 5 6-16,2 5 2 0,0 4 12 15,2 7 24-15,2 4 19 16,0 5-9-16,2 1 20 16,2 3-26-16,0 0-18 15,0 6-23-15,2 12 6 16,11 7 8-16,4 3-3 16,5 2-6-16,2-1-5 15,4 0-1-15,5-5-5 16,14 3-112-16,-8-8-153 15,-7-6-304-15</inkml:trace>
  <inkml:trace contextRef="#ctx0" brushRef="#br0" timeOffset="45923.4628">19269 15419 1008 0,'0'0'185'15,"0"0"-127"-15,0 0-22 16,0 0 50-16,0 0-15 15,0 0-43-15,0 0-19 16,68 51-9-16,-49-51-159 16,-4 0-158-16,-7 0-350 0</inkml:trace>
  <inkml:trace contextRef="#ctx0" brushRef="#br0" timeOffset="46239.9033">19212 15243 796 0,'0'0'169'0,"0"0"-134"16,0 0-12-16,0 0 64 15,0 0-15-15,0 0-26 16,0 0-18-16,93 52-27 16,-80-48-1-16,-6-4-9 15,-4 0 9-15,-3 0 44 16,0-8 17-16,0-4-12 15,-3 1 35-15,-1 1 60 16,1 3-29-16,1 4-8 16,2 3-38-16,0 0-53 0,0 2-16 15,15 10-1-15,8 5 1 16,2 4 0-16,2 2-4 16,-2-1-81-16,-2 11-115 15,-7-7-116-15,-7-6-262 0</inkml:trace>
  <inkml:trace contextRef="#ctx0" brushRef="#br0" timeOffset="46462.668">19201 15150 960 0,'0'0'325'0,"0"0"-246"0,0 0 2 16,91-33 34-1,-39 33-6-15,0 0-57 0,-2 16-28 16,-8 12-8-16,-12 11 0 16,-9 20 6-16,-20 26 33 15,-7 29-55-15,-33 4-16 16,-1-25-160-16,0-28-518 0</inkml:trace>
  <inkml:trace contextRef="#ctx0" brushRef="#br1" timeOffset="51116.3521">19455 13808 340 0,'0'0'322'16,"0"0"-140"-16,0 0-41 15,0 0-57-15,0 0-20 16,0 0-8-16,-10 25 8 15,8-8 20-15,1 4-11 16,-1 0-8-16,2 1-10 16,0 3-10-16,0 0-17 15,0 2-9-15,0 3-2 16,0 2 2-16,0 2 7 16,0 1-5-16,3-1-7 15,0 0-3-15,0-3 0 16,0 0-3-16,1 0-1 0,4-1 2 15,-2-1 4-15,0 0-7 16,0-2 0-16,3 2-6 16,-3-2 1-1,1-1 2-15,1 0 3 0,-2 0-6 16,2 0 1-16,-2-1 1 16,1 1 4-16,-3-1-5 15,1 0 1-15,2 1-1 16,-1-3 5-16,0-1-5 15,3-1 1-15,2 1-1 16,-1-2 0-16,6 1 9 16,-2-2-8-16,2 2-1 0,-2 2 5 15,5 1-4 1,-3 0-1-16,0 1 1 0,1 0 0 16,1 0 0-16,-4 0 5 15,3-2-6-15,-5-1 11 16,3-2-12-16,-3-1 1 15,1 1 8-15,1-3-8 16,-1 2 0-16,4-1 6 16,-1 0-5-16,1 1-1 15,0 1 8-15,1-2-7 16,2 0 4-16,-1 1-4 16,1-1-1-16,0-1 5 15,1 0-5-15,-3 2 1 16,1-2 3-16,0 0-5 15,-2 3 0-15,1 1 1 0,-1-1 0 16,0 3-1-16,2 1 9 16,-2-2-2-16,1 2-5 15,0-1 5-15,-3 1 0 16,3-2 2-16,-2 0 0 16,1-1-8-16,2 0 0 15,-1-3 14-15,4 2-13 16,4-1 5-16,5 2 5 15,6 2 9-15,8 5-8 16,1 0-7-16,3 0-4 16,1 1 4-16,-4 1 10 15,0 0-9-15,-1 1 1 0,-3-3 0 16,4-2-6 0,-3-2 10-16,3 0 5 0,1-6-9 15,-1-2 2-15,-1-6 3 16,-1-3-1-16,1-4-6 15,3-3 22-15,2 0-1 16,0-5-8-16,1-4 2 16,2 1-8-16,0 1-12 15,1 1 5-15,2 2-5 16,-1-1 0-16,-1 3 10 16,-3-1 0-16,-1-1-10 15,-1 1 8-15,-2-2-8 16,0-3 8-16,-5-1 9 0,-3 0-12 15,-2-1 4 1,-6 0 5-16,-5 0 6 0,-2 1-2 16,-5-1 14-1,-7 5-18-15,-2 0-14 0,-7 3 0 16,-2 0-1-16,-1-1 7 16,0-2-7-16,-20-13-68 15,-7 1-210-15,-6-4-663 0</inkml:trace>
  <inkml:trace contextRef="#ctx0" brushRef="#br1" timeOffset="51663.6458">20183 14307 1077 0,'0'0'323'0,"0"0"-147"16,0 0-112-16,0 0 16 16,0 0 27-16,80 97 10 15,-48-64-28-15,-1 0-28 16,-3-3-16-16,-5-5-24 15,-7-7-9-15,-6-3-6 16,-5-8 1-16,-5-4 9 16,0-3 8-16,-19-13 28 15,-14-17-33-15,-19-29-10 16,-17-30-9-16,-6-22 0 16,13 7 0-16,20 21-16 15,25 32 3-15,17 21-4 0,0-1 16 16,19 0-52-16,9-1-43 15,8 6-40-15,32 6-34 16,-8 8-137-16,-8 5-210 0</inkml:trace>
  <inkml:trace contextRef="#ctx0" brushRef="#br1" timeOffset="51838.0703">20153 14420 990 0,'0'0'220'0,"0"0"-160"0,0 0-28 15,86-65-13 1,-17 35-19-16,-8 7-65 0,-8 8-271 0</inkml:trace>
  <inkml:trace contextRef="#ctx0" brushRef="#br1" timeOffset="52049.2941">20631 14470 1026 0,'0'0'181'15,"0"0"-72"-15,0 0 45 0,0 0-37 16,62 80-57-1,-43-57-34-15,-1 0-14 0,2-1-12 16,0-6-72-16,-4-5-181 16,-6-8-344-16</inkml:trace>
  <inkml:trace contextRef="#ctx0" brushRef="#br1" timeOffset="52704.3057">20559 13914 692 0,'0'0'224'0,"0"0"-29"16,0 0 31-16,0 0-69 0,0 0-28 16,-33 105-2-16,33-21 19 15,18 18 15-15,10-5-35 16,1-17-26-16,0-25-30 15,1-17-26-15,6 4-13 16,9 2-17-16,7-1-6 16,2-11-6-16,-2-13-2 15,-6-15-17-15,-1-26-96 16,-15-14-163-16,-15-12-356 0</inkml:trace>
  <inkml:trace contextRef="#ctx0" brushRef="#br1" timeOffset="52982.6116">20741 13897 74 0,'0'0'1367'15,"0"0"-1150"-15,0 0-176 16,0 0-8-16,82 30 30 15,-41-9-25-15,-3 6-6 16,-4-1-11-16,-10 5-5 16,-9 1-7-16,-8 2-1 0,-7 0 0 15,0-3-8-15,-8-4-3 16,-6-8-63-16,-8-19-58 16,5 0-169-16,4-14-255 0</inkml:trace>
  <inkml:trace contextRef="#ctx0" brushRef="#br1" timeOffset="53194.701">20942 13919 363 0,'0'0'300'0,"0"0"5"16,0 0 0-16,0 0-87 16,0 0-103-16,0 0 7 15,0 0 27-15,0 104 2 0,9-58-27 16,2 0-28-1,8-2-25-15,2-5-40 0,7-6-17 16,4-6-2-16,3-6-12 16,7-10-1-16,13-11-88 15,-10-13-178-15,-11-9-377 0</inkml:trace>
  <inkml:trace contextRef="#ctx0" brushRef="#br1" timeOffset="53376.0309">21282 14076 1262 0,'0'0'248'15,"0"0"-155"-15,0 0-3 16,0 0-17-16,54 78-30 16,-27-64-29-16,3-2-14 0,-2-7-17 15,0-5-144-15,-7-10-237 16,-12-11-717-16</inkml:trace>
  <inkml:trace contextRef="#ctx0" brushRef="#br1" timeOffset="53675.1229">21297 13839 1075 0,'0'0'150'16,"0"0"-109"-16,0 0-4 0,0 0 100 15,0 0-24-15,91-23-32 16,-67 23-25-16,-3 0-11 16,-5 16 15-16,-4 4 19 15,-2 6 3-15,-3 0-2 16,-1-3-6-16,-2-2-17 16,3-4-21-16,2-5-19 15,1-2-11-15,7-5 0 16,3-3-5-16,5-2 0 15,6 0-1-15,4-10-19 16,5-7-63-16,11-24-86 16,-7 4-36-16,-11 0-388 0</inkml:trace>
  <inkml:trace contextRef="#ctx0" brushRef="#br1" timeOffset="54231.5699">21427 13714 1136 0,'0'0'256'16,"0"0"-76"-16,0 0-49 15,0 0-46-15,0 0-12 16,0 0-39-16,0 0 63 0,57 60 4 16,-20-34-28-16,4 1-25 15,0 0-10-15,0-5-23 16,0-2-14-16,-2-5 0 16,-8-5 5-16,-7-5 1 15,-9-4-7-15,-6-1-23 16,-9-5 14-16,0-15 7 15,-3-6-4-15,-12-1 5 16,3 3 0-16,0 4 1 16,6 13 14-16,3 5 13 15,3 2-8-15,0 6-17 16,6 17-2-16,15 11 12 16,6 9 7-16,9 5-1 15,1 3 1-15,3-2-6 0,-3 1-1 16,-2-3-2-16,-7 1-9 15,-4-7 7-15,-11-2-8 16,-8-3 2-16,-5-5-1 16,-2-7 6-16,-17-8-7 15,-10-10-7-15,-8-6-26 16,-5-17-47-16,-1-17-87 16,-4-31-117-16,11 9-280 15,12 6-113-15</inkml:trace>
  <inkml:trace contextRef="#ctx0" brushRef="#br1" timeOffset="54480.8951">21855 13445 1309 0,'0'0'592'0,"0"0"-496"16,0 0 86-16,0 0-117 15,0 0-48-15,0 0 3 16,131 53 49-16,-44-10-8 16,-10 3-27-16,-5 13-15 15,-27 21-8-15,-19 36-10 16,-26 29-1-16,-32 18-1 16,-66 8-103-16,12-45-168 15,-21-16-565-15</inkml:trace>
  <inkml:trace contextRef="#ctx0" brushRef="#br1" timeOffset="60513.6526">19912 15120 13 0,'0'0'39'0,"0"0"2"15,0 0-4-15,0 0 25 16,0 0 42-16,0 0-10 15,-8 0 1-15,7 0 6 16,-1 0-3-16,-1 0-6 16,3 0-18-16,0 0-29 15,-2 0-3-15,1 0-16 16,-1 0-5-16,-1 0-13 16,1 0 3-16,1 0 17 15,0 0 12-15,-2 0 4 16,2 0 0-16,-1 0-7 15,-1 0 10-15,2 0-6 16,-1 0 8-16,1 0 3 16,1 0-2-16,0 0 8 0,0 1-6 15,-2-1-13-15,2 0-14 16,0 0 1-16,0 0-4 16,0 0 0-16,0 0-13 15,0 0-3-15,0 0 2 16,0 0 0-16,11 0 15 15,2 0 11-15,4-1-2 16,2-7-9-16,3-1 1 16,4-4 0-16,3-2 9 15,2-1-7-15,2 1-5 16,-3-1-7-16,-3 3-12 16,-1 2-1-16,-4 2 7 15,-3 1 0-15,-2 0-8 16,1 4 2-16,-3-4 5 0,1 2 5 15,2-3 1-15,0 0 6 16,3 2-3-16,-3-3 0 16,1 0-4-16,0 3-3 15,-2 0-2-15,-1 1 0 16,-2 0-5-16,-1 2-1 16,-3 0 10-16,-1 1-2 15,-3-1-1-15,2 1-2 16,-6 3-5-16,2 0 0 15,-3 0 0-15,-1 0 7 16,2 0-7-16,-2 0 12 16,0 0 1-16,0 0-3 0,1 0 4 15,-1-2-2 1,0 2-4-16,0 0-7 0,0 0 8 16,0 0-9-16,0 0-1 15,0 0 0-15,0 0-39 16,0 7-167-16,0 7-275 15,-9-1-779-15</inkml:trace>
  <inkml:trace contextRef="#ctx0" brushRef="#br1" timeOffset="62714.089">20328 14693 179 0,'0'0'326'0,"0"0"-135"16,0 0-24-16,0 0-9 16,0 0-24-16,0 0-22 15,0 0-21-15,-2 0-39 16,8 2 44-16,9 4 22 16,3 1-25-16,6 3-26 15,3-1-16-15,1 3-20 16,2-1-12-16,3 0 2 15,-2 1-8-15,2-5-7 16,-3 0 0-16,-5-3-5 16,-6-1 1-16,-5-3-1 0,-7 0 0 15,-4 0 6 1,-1 0-6-16,-2 0 5 0,0 0-4 16,0 0 5-16,0 0-6 15,0 3 0-15,0 2 0 16,0 5 5-16,0 7-6 15,-5 4 6-15,-5 4 31 16,-7 1 6-16,2 1-4 16,-4-3-7-16,2-1-17 15,1-3-8-15,0 2-7 16,-10 9-28-16,6-6-133 16,-4 0-236-16</inkml:trace>
  <inkml:trace contextRef="#ctx0" brushRef="#br0" timeOffset="72749.7044">19821 15154 121 0,'0'0'140'16,"0"0"-49"-16,0 0-16 15,0 0-16-15,0 0-21 16,0 0 1-16,0 0 8 15,0 0 7-15,0 0 6 0,0 0-6 16,0 0 12-16,0 0 2 16,0 0-16-16,-2 0 0 15,2 0-10-15,0 0-1 16,-2 0-11-16,1 0 5 16,1 0-8-16,-1 0-4 15,1 0 5-15,0 0-9 16,0 0 8-16,0 0 1 15,0 0-4-15,0 0 1 16,0 0 1-16,0 0-14 16,0 0 2-16,0 0-8 15,0 0-5-15,1 0 18 16,8 0 0-16,0 0 16 16,1-3-12-16,2 0-4 0,-1 0-2 15,-2-1 2-15,2 1-10 16,-3 0 0-16,1 0-9 15,0-3 7-15,3 1 2 16,0-1-8-16,0-2-1 16,3-2 1-16,-1 1 6 15,-2 3-6-15,-1-1-1 16,-1 2 1-16,-4 1-1 16,0 1 0-16,-1 1-1 15,-1-1 1-15,2 2 2 16,0-2-2-16,-1 0 1 15,2 0-1-15,-1 0 0 16,3-1 0-16,-2 0 1 16,1 1-1-16,-2 0 0 0,1 0 0 15,-2 2 1-15,-2-1-1 16,-3 2 0-16,1 0 0 16,-1 0 0-16,0 0 0 15,0 0 1-15,0 0 0 16,0 0 0-16,0 0 0 15,-4 3 1-15,-6 3 8 16,-3 2-10-16,-3 1 1 16,0-2 0-16,-5 1 0 15,4-1 0-15,-1 0-1 16,2 0 1-16,1-1 0 16,5-1-1-16,-2 1 1 15,3-2-1-15,1 0 0 0,2-1 0 16,-3-1 0-16,4-1 2 15,-3 1-1-15,0-2-1 16,-1 0 1-16,4 0 0 16,-1 0 0-16,0 0 0 15,-2 0 0-15,4 0 0 16,1 0-1-16,-2 0 1 16,2 0-1-16,-1 0 1 15,1 0-1-15,0 0 0 16,0 0 0-16,0 0 0 15,0 3-1-15,1-2 1 16,1 0 0-16,0-1 0 0,1 1 0 16,0-1 0-16,0 0-1 15,0 0 1-15,0 3 0 16,0-3 0-16,0 0 1 16,0 0 0-16,6 0 0 15,10 0 9-15,3-8 2 16,3-1-9-16,4-2 6 15,-2 1-9-15,3 1 0 16,-3-2 6-16,-2 5-6 16,-1-2 0-16,-4 2 1 15,0 0 1-15,-1 2-2 16,1 0-2-16,1-2 2 16,0 0-1-16,1-2 1 0,0-1 0 15,0-1 1 1,-3 0-1-16,-3 4 2 0,-1 0 0 15,-3 2-2-15,-3 3 1 16,-1-1-1-16,-4 0 1 16,-1 2-1-16,2 0 1 15,-2 0 0-15,0 0 11 16,0 0-11-16,0 0 10 16,0 0 0-16,0 0-2 15,-5 0-6-15,-5 0 5 16,-4 6-8-16,1 3 0 15,-2-1 0-15,-3 2 1 16,-1-1-1-16,2 0 0 16,-2 1-2-16,2-1-8 15,-1-2 1-15,1 0 1 0,2 1 6 16,-2-1-17-16,4 0 3 16,-3 0 10-16,1 0 5 15,4-1 0-15,-2-1 0 16,2 0 0-16,1-1 1 15,1-3-1-15,3 3 1 16,-2-4 0-16,0 3 0 16,-1-2 0-16,1 0 0 15,-1 0 1-15,-1 1-1 16,2-2 0-16,4 1 0 16,-2 1 0-16,6-2 6 15,-2 1-5-15,2-1 0 0,0 0-1 16,0 0 0-16,0 0 0 15,0 0 0 1,0 0 1-16,0 0 8 0,0 1-2 16,0-1-7-16,0 0 1 15,0 0 0-15,0 0 0 16,0 0 8-16,2 0-2 16,13-1 6-16,4-7 6 15,2-2 22-15,6-1 2 16,0-2-19-16,-1 1-9 15,1 1 0-15,0 1-15 16,-3 1 5-16,-1 0-5 16,-1 0-1-16,0-1 1 0,-4 1 0 15,0 0 1 1,-3 2-1-16,-3-1 0 0,-2 4 0 16,-1 0-1-16,0 0 1 15,-1 2 0-15,-2-1-1 16,-2 3-1-16,-1 0 1 15,-3 0 0-15,3 0-1 16,-3 0-4-16,0 0 5 16,0 0-8-16,0 0 3 15,0 0 0-15,0 0 5 16,0 0-8-16,-3 0 8 16,-6 0 0-16,-4 0-11 15,-4 3 11-15,1 4-8 16,-2 0 1-16,0 2-3 15,-2 1 3-15,3 0-7 0,-1 2-7 16,0-3 2-16,0 2 8 16,-1-3-1-16,-2 2 12 15,2-3-15-15,-2 1 4 16,1-1 11-16,0 0-8 16,3-1 2-16,2-1 1 15,0 1 6-15,1-2-1 16,3 0 0-16,0-1 0 15,4-1 1-15,1-1 0 16,3 1-1-16,0-2 1 16,1 1 1-16,2-1 5 15,0 0-5-15,0 0 17 16,0 0-4-16,0 0 5 16,0 0-4-16,0 0-2 0,0 0-4 15,3 0-8-15,11-1 8 16,2-7-2-16,8-3 6 15,3 1 8-15,1-1-2 16,-1 1-18-16,-2 2 5 16,-5 0-5-16,1 5-1 15,-6 0 7-15,-5 0-7 16,-3 3-1-16,-2-1-9 16,-2 1-5-16,-1 0-26 15,-1 0-25-15,-1 0-78 16,0 0-97-16,0 0-260 0</inkml:trace>
  <inkml:trace contextRef="#ctx0" brushRef="#br0" timeOffset="73487.5259">20016 14916 327 0,'0'0'214'0,"0"0"-73"16,0 0 11-16,0 0-12 15,0 0-6-15,0 0-32 16,0 0-17-16,-3 0 2 15,3 0-10-15,0 0-20 16,0 0-17-16,1 3-5 0,8 1 19 16,6 3-7-16,3 4-14 15,3 1-11-15,3 2-4 16,-2 2-8-16,2-1-4 16,1-2 0-16,-2-2-5 15,-5-2 6-15,0-3-6 16,-5-3 1-16,-1-3-1 15,-5 0 0-15,-1 0 1 16,-2 0-2-16,-1-3 1 16,-3 0-1-16,0 0 0 15,0 0 0-15,0 3-1 16,0 0 0-16,0 0 0 16,0 0-5-16,-7 0 6 15,-2 0-3-15,-1 6-3 16,1 7 6-16,-3-2 0 0,0 4 0 15,0 0 0-15,0 3 0 16,1 0 1-16,-2 1 7 16,3-4 6-16,0-3 6 15,4-2-1-15,0-3-4 16,3-2-5-16,1-4-9 16,2 0 4-16,0 1-5 15,0 1-119-15,0-2-498 0</inkml:trace>
  <inkml:trace contextRef="#ctx0" brushRef="#br2" timeOffset="93149.8997">21713 7732 500 0,'0'0'127'0,"0"0"9"15,0 0 24-15,0 0-11 16,0 0-13-16,0 0-37 16,-19-36-12-16,17 36-10 15,2 0-28-15,-1 0-26 16,-2 3-13-16,-2 13-9 16,-5 11 7-16,-3 8-7 15,-7 4 8-15,1 2-8 0,-4-3 0 16,3-5 0-1,1-8 0-15,6-8 1 0,6-9 5 16,4-5-6-16,3-3 31 16,0-4 22-16,0-9-29 15,12-1-15-15,4 1-8 16,2 4-1-16,4 6-1 16,2 3 1-16,3 0-1 15,0 6 0-15,-3 6 1 16,3 3-1-16,-3 2-66 15,-1 3-126-15,-3-4-148 16,-8-7-644-16</inkml:trace>
  <inkml:trace contextRef="#ctx0" brushRef="#br2" timeOffset="93619.0614">21754 7897 781 0,'0'0'257'16,"0"0"-45"-16,0 0-60 16,0 0-1-16,0 0-38 15,0 0-35-15,0 0-12 16,110-90 4-16,-68 57 22 16,10-4-20-16,1-1-3 15,2-1-24-15,3 0-8 16,-3 3-3-16,-5 1-10 15,-5 6-5-15,-9 5-8 16,-9 5-3-16,-6 7-6 16,-9 3 4-16,-4 4-5 15,-5 3 0-15,-3 1 0 0,0 1 1 16,0 0-2-16,0 0-48 16,0 0-102-16,0 0-109 15,-3 1-252-15,-5 3-409 0</inkml:trace>
  <inkml:trace contextRef="#ctx0" brushRef="#br2" timeOffset="94013.9337">22193 7347 992 0,'0'0'221'0,"0"0"-38"0,0 0-54 16,0 0-29-16,0 0-23 15,0 0-23-15,81-23-16 16,-48 17 0 0,4 1-14-16,-3 3-12 0,-1 2-5 15,-6 0-7-15,-3 0 6 16,-5 5-5-16,-6 4 0 15,-3 1-1-15,-4 0 1 16,-2 3 0-16,-2 3 6 16,-2 0-6-16,0 2 0 15,0 2 5-15,0 2 3 16,-6 2 20-16,-2 3 15 16,-3 1-8-16,-2 2-10 15,0 1-10-15,-2 2-10 0,0 1-6 16,-22 22-30-16,6-8-191 15,-10-6-697-15</inkml:trace>
  <inkml:trace contextRef="#ctx0" brushRef="#br2" timeOffset="105246.9246">4044 12179 413 0,'0'0'138'0,"0"0"2"16,0 0 26-16,0 0-36 16,0 0-18-16,0 0-8 15,-40-14-46-15,32 11 1 16,-2 1-8-16,1-1-8 15,0 0 4-15,-3 0 10 16,0 0-8-16,-1 1 14 16,-5-1-17-16,0 1-18 15,-5 1-6-15,-2-1-3 16,-2 2-8-16,-1 0 7 16,-2 0-6-16,-1 0 1 15,0 0 1-15,-2 5-2 16,0 0 7-16,-3 1 3 0,2 0-3 15,-1-1 0 1,-5 1 5-16,0-2-13 0,-5 1-2 16,0 2-2-16,2-1-6 15,-3 2 1-15,-1 4 4 16,0 3-6-16,-2 3 1 16,2 1 0-16,-2 1 0 15,3 3-1-15,1-2 1 16,5-2-1-16,4-1 0 15,6-1 1-15,3-3-1 16,4 3 2-16,3-3-1 16,1-1-1-16,-2 4 6 0,6 2-6 15,-4 4-3 1,-2 3 2-16,1 5 0 0,-5 3 1 16,1 2-1-16,0 3 0 15,2 0 1-15,-2-1 0 16,3 1 4-16,3-3-1 15,0-4-6-15,4 1 6 16,3-2-3-16,2-3 0 16,4 2 0-16,1-2-2 15,1 1 2-15,3-1 0 16,0-1-1-16,0-1-1 16,9 2 1-16,0 2-6 15,9 3 5-15,-1 0 1 0,8-1-4 16,0 2 4-16,3-4 2 15,2 2-1-15,3-5 0 16,4 0 1-16,2-1 0 16,3-1 5-16,3-1-5 15,1-1 7-15,-1-3 0 16,-1 0 1-16,-2-3 3 16,-3-4 3-16,1-1-1 15,-1-4 5-15,0-3-4 16,4 0 5-16,-1-5-2 15,5 0-3-15,0 0 4 16,5 0-3-16,-3-5-3 16,2-3 4-16,-2 3-7 0,-6-3-3 15,0 2 5-15,-4-1-10 16,-1-3 5-16,1-1-6 16,-1 1 0-16,2-5 1 15,-1 1 5-15,-1 0-5 16,0 2-1-16,-2 0 0 15,-2 2 0-15,-1 2 0 16,0 2 0-16,0 0 0 16,1-2-1-16,2-1 1 15,-1 0 0-15,3-3-1 16,-1 2 0-16,3-2 0 16,1 0 1-16,-1 1 0 15,3 2 0-15,-2 3 0 16,1 1 0-16,-4 4 1 0,1 1-1 15,0 0 0-15,-6 0 0 16,3 0-1-16,-5 3 0 16,3 3 1-16,-4 0-1 15,-3-1 0-15,1 2 0 16,-1-2 0-16,4 3 0 16,-1-2 1-16,0 2-1 15,3 0 0-15,-5 1 0 16,-1-4 0-16,0 2 1 15,-2-3-1-15,-3-1 1 16,1-3 0-16,-1 0-1 0,-1 0 0 16,4 0 1-1,-2 0 0-15,0-3-1 0,0-1 1 16,1-1 0-16,-3 0 0 16,0 0 0-16,-1 0-1 15,-3 1 1-15,-1-1 0 16,-2-3-1-16,4-1 1 15,-5-2 7-15,3-3 3 16,-2-5 3-16,2-1 2 16,-2-2 5-16,2-4-5 15,-2-1 11-15,0-1-14 16,-4-1 5-16,2-3 10 16,-2 1 8-16,-4-1-7 15,-2-2-9-15,-4 1 4 16,0-3-8-16,0 1-4 0,-12-2-2 15,-1 1-4 1,-2-1-4-16,0 1 8 0,-2 2-2 16,1 1 0-16,0 0 0 15,-5 2 2-15,3 2-2 16,-1-1-2-16,-5 1-5 16,-3-3 10-16,-3 1-10 15,0 0 0-15,-4-1 0 16,1 2 0-16,-1 2-1 15,-1-1 0-15,-3 6 1 16,5 0 0-16,-3 1 0 16,0 6 0-16,-1-1-1 15,2 5 0-15,0-1 0 16,1 3 0-16,-2 1 0 16,5 2 6-16,-2-3-6 0,-5 3-1 15,-2-1 1-15,0 1 0 16,-2 2 1-16,1-2-1 15,2 2 1-15,0 1 5 16,1 1-6-16,0 0-1 16,-1 1 1-16,3 2 0 15,0 0 1-15,-2 0 0 16,3 0-1-16,3 0 0 16,2 0 0-16,3 0 1 15,2 3-1-15,2 4 0 16,1-1 0-16,-2 5 0 15,-1-2 0-15,-2 4-1 0,3-1-6 16,-3 2 7-16,3-2 6 16,3-2-6-16,3-2 0 15,2-2 1-15,1-1 0 16,0-2 0-16,0 1-1 16,-3 1 0-16,-4 3-13 15,-36 26-102-15,8 0-168 16,-17 7-948-16</inkml:trace>
  <inkml:trace contextRef="#ctx0" brushRef="#br2" timeOffset="109397.453">7063 12046 434 0,'0'0'145'16,"0"0"2"-16,0 0 16 15,0 0-13-15,0 0-61 16,0 0 25-16,-37-7-16 16,27 7-44-16,0 0 20 15,1 0-6-15,-1 0-11 16,-2 0-19-16,1 5-9 15,1 5-4-15,-2 0-10 16,5 4-4-16,-1 1-1 16,1 4-4-16,4 1 4 0,0 5-4 15,1 0-5-15,2 2 7 16,0 1-8-16,0 0 3 16,0 0-2-16,5-1 5 15,5-1-5-15,4-1-1 16,-1-1 1-16,-1-2 5 15,2 2-3-15,2 0-2 16,-3 2 5-16,4 1 1 16,-4 2 8-16,2-2 2 15,-3 2 8-15,0-3-1 16,0-1 6-16,0 3-8 16,1-3-1-16,-2 1 1 15,2 0-2-15,-4-2-5 16,0 0 3-16,1-3-4 15,-2 1-5-15,-1-3 5 0,-1 0-5 16,3 1 3-16,-3 0-2 16,-3 2-2-16,5 0 3 15,-4 3-2-15,-1 0 2 16,3-1-3-16,-5 2-6 16,0 0 4-16,1-3 0 15,-2-2-5-15,0-4 11 16,0-4-2-16,0-1 4 15,0-3-4-15,-3 0-3 16,-2 1 1-16,-3 3-7 16,-1-1 5-16,-3 5-5 15,-4 0 6-15,1 0-5 0,-2-1-1 16,3-3 0-16,3-2 7 16,2-6-2-16,5 0-5 15,3-4-1-15,1 1 0 16,0 0 0-16,0 1-6 15,0 1 4-15,1 4 1 16,8 3 0-16,1 1 0 16,2 3 1-16,1-2 0 15,4 3 0-15,-1-1 0 16,2 3 0-16,2-1 0 16,-1-2 1-16,0 3-1 15,2-4 6-15,0 1-5 16,3 2 0-16,0-3-1 0,-2 2 1 15,4-2 1-15,-1 0-1 16,-1-2-1-16,-2-1 1 16,-4-3-1-16,3 0 1 15,-3-5 0-15,3-3-1 16,1 0 2-16,5-1 0 16,0-9-1-16,2-4 8 15,1 0-8-15,0 0 0 16,1 1 0-16,1 4 1 15,1-2-1-15,-1 5 1 16,1 0-1-16,0 1 1 16,0 2-2-16,0 0 8 15,0 2-8-15,-5-1 0 0,3 2 1 16,-4 0-1 0,-2 0 0-16,-1 0 1 0,-1 0 0 15,-1 0 0-15,2 6 9 16,1 0-4-16,0 1-5 15,4-2 1-15,-2 2-1 16,1 0 5-16,1-2-5 16,0 2-1-16,0-2 1 15,-4 1 0-15,0-4 0 16,-2 2 0-16,1-1 0 16,1 0-1-16,0 0 1 15,1 0 0-15,0 0-1 16,1 2 1-16,0 0 0 15,-1 1-1-15,1 0 1 16,-2 1-1-16,0-2 2 0,0-1-1 16,-3 1 0-1,3-2-1-15,-1-3 1 0,1 0 0 16,0 0 0-16,-3 0 6 16,4 0-7-16,-2 0 0 15,-3 0 0-15,2 0-1 16,-4 0 0-16,-1 0 1 15,1 0-1-15,-1 1 1 16,-2 1-1-16,1 2 1 16,-1 1 0-16,0 0 0 15,2 1-1-15,-3 0 2 16,0-1-2-16,0 0 2 16,1 0-2-16,-2-1 2 0,4-1-1 15,-1-3 1-15,3 0-1 16,1 0 1-16,4 0 0 15,0-7 0-15,4-1-1 16,-1 1 1-16,1-3 0 16,-1 1-1-16,-1 0 1 15,0-3 0-15,-4 3-1 16,0-4 1-16,-1 2 0 16,-2-3 1-16,-2-1-1 15,-2-2 6-15,3-1-1 16,-2-2-4-16,-1 0-1 15,-1-4 10-15,0 2-3 0,0-2-7 16,0 2 0 0,-3-2 5-16,-2 2 2 0,2-2-1 15,-4 2 6-15,-1-5 2 16,1-1-3-16,0-1-2 16,0-6-8-16,-1 0 4 15,2-1-6-15,-3 1 0 16,-1 0 1-16,-1 3 1 15,-1 0-1-15,-3 1 6 16,0 1-6-16,0-1 1 16,0 0 5-16,-7-5 2 15,-4-1-7-15,-2-2-1 16,-1-2 5-16,-2 1-5 16,3 2-1-16,-4 3 2 15,1 3-1-15,3 1 1 0,-4 2 7 16,-1 1 4-16,-1 1 1 15,1-1 2-15,-6 0-10 16,-1-2-5-16,-4 2 0 16,0 3 8-16,-4-1-8 15,-3 6 0-15,3-2 0 16,-4 3 0-16,2 2 7 16,-3 0-7-16,-1-3 5 15,-2 4-6-15,0-1 1 16,1 0-1-16,-1 1 0 15,1 4 0-15,3 1 1 16,2 0 0-16,3 5 0 0,-1-1 1 16,0 2-2-1,0 0 1-15,-2-2-1 0,2 4 1 16,-5-1-1-16,2-1-1 16,-1 3 0-16,1-1 1 15,1 3 0-15,2 0 0 16,2 0 0-16,2 0-1 15,1 0 1-15,7 0 0 16,-3 4-1-16,3 2 1 16,0 1 0-16,0 1 0 15,1 1 0-15,-4 2 1 16,1 2-1-16,-2-1-1 16,-1 1 1-16,0 1 0 0,-1 0 0 15,3 0 0 1,1-1 0-16,0 2 0 0,0-3 0 15,1 0 1 1,1 0-1-16,-1-1 0 0,-2-1 1 16,4-2-1-16,-2 1 1 15,0-2-1-15,1-1 0 16,0-1 0-16,-1-1 1 16,-1 1-1-16,1 0 1 15,-5 0-1-15,0-1 1 16,-1-1-1-16,-1-3 1 15,1 0-1-15,0 0 0 16,1 0 1-16,2 0-1 16,2-3 1-16,2-3 0 15,2-2 0-15,1 3-1 16,2-2-2-16,1 2 2 16,0-3-1-16,0 0 1 0,0 0 0 15,0-2 0 1,-1 0 0-16,2-4 0 0,-1 5 0 15,3-3 1-15,-1 0-2 16,1 2 2-16,3-1-1 16,-1 2 0-16,-1 0 0 15,1-1 0-15,-3 0 0 16,2-2 1-16,-1 3 0 16,0 1-1-16,1-3 1 15,0 5 0-15,0-3-1 16,2 2 0-16,-1-1 0 15,-1 1 1-15,2 1 0 16,-2-1-1-16,-1 3 1 16,2-1 0-16,-1 0-1 0,0 2 0 15,-2 0 0-15,2 1 0 16,-3 2-1 0,2 0 1-16,-2 0-1 0,-2 0 1 15,1 0 0-15,-3 0 0 16,4 0 0-16,-3 0 1 15,1 0-1-15,0 0 1 16,1 0-1-16,0 0 0 16,2 0 1-16,-2 3-1 15,0 0-1-15,3 2 1 16,-1 0-1-16,0 1 1 0,2 0 0 16,2-1-1-16,-1 1 1 15,1 0-1-15,1 1 0 16,-1 0 1-16,2 0-1 15,-1-1 1-15,2 1-1 16,2 0 0-16,1-2 1 16,0-1 0-16,0-2 0 15,2 1-1-15,-1-3 1 16,2 3-1-16,0-3 1 16,0 0-1-16,0 0 0 15,0 0-31-15,0 0-39 16,0 0-34-16,0 1-69 15,0 6-131-15,0-1-305 0,-1 1-348 16</inkml:trace>
  <inkml:trace contextRef="#ctx0" brushRef="#br2" timeOffset="114131.1616">19773 14391 537 0,'0'0'239'0,"0"0"-68"16,0 0 23-16,0 0 17 15,0 0-22-15,0 0-61 16,-6-12-38-16,6 2-5 15,7-4 6-15,6-3 1 16,7-1-26-16,1-2-8 0,7-3-13 16,2 1-23-16,0 1-13 15,-3-1-7-15,-2 3-1 16,-5 3-1-16,-5 5-2 16,-5 4-60-16,-4 4-45 15,-3 3-51-15,-3 0-53 16,0 10-120-16,0 3-195 0</inkml:trace>
  <inkml:trace contextRef="#ctx0" brushRef="#br2" timeOffset="114494.1833">19821 14408 530 0,'0'0'524'16,"0"0"-307"-16,0 0-38 16,0 0-32-16,0 0-10 15,0 0-32-15,0 0-35 16,56-8 0-16,-27 8-5 15,0 0-15-15,1 5-6 16,0 8-12-16,-3 3-17 16,-2 2-2-16,-3 2-5 0,-5 0-7 15,-2-3 5-15,-5 0-6 16,-2-6-29-16,-5-5-55 16,-2-3-74-16,-1-3-38 15,-4-12-174-15,-8-6-405 0</inkml:trace>
  <inkml:trace contextRef="#ctx0" brushRef="#br2" timeOffset="114831.3364">19958 14105 628 0,'0'0'351'0,"0"0"-140"16,0 0-27-16,0 0-36 16,0 0-30-16,0 0-28 15,0 0-12-15,-17 75 14 16,17-51-4-16,11 1-11 15,-2 4-6-15,1-1-17 0,0 0-20 16,1-2-11 0,-3-2-13-16,1-4-4 0,-1-1-6 15,3-2-23-15,-1-3-129 16,-2-6-358-16</inkml:trace>
  <inkml:trace contextRef="#ctx0" brushRef="#br2" timeOffset="115912.3426">18059 15746 704 0,'0'0'342'0,"0"0"-100"16,0 0-19-16,0 0-60 15,0 0-40-15,0 0-34 0,0 0-11 16,-5-5 4-16,20-1 21 16,3-2-21-16,9-1-20 15,3-1-11-15,1 0-19 16,1-2-14-16,-3 0-8 16,0 0-8-16,-4-1-1 15,-4 1-1-15,-6 3-23 16,-3 1-36-16,-5 4-59 15,-4 3-79-15,-3 1 22 16,0 0-49-16,0 0-266 0</inkml:trace>
  <inkml:trace contextRef="#ctx0" brushRef="#br2" timeOffset="116231.6784">18071 15891 933 0,'0'0'323'0,"0"0"-143"16,0 0-16-16,0 0-12 15,82 6-21-15,-50-3-9 16,1 1-34-16,-1 3-19 15,-3-2-35-15,-3 2-15 0,-2 1 6 16,-2 1-17 0,-4 1-6-16,-6-1 9 0,-3 1-11 15,0-3-22-15,-6 0-52 16,-3-4-98-16,0-3-53 16,-6-7-253-16,-4-3-461 0</inkml:trace>
  <inkml:trace contextRef="#ctx0" brushRef="#br2" timeOffset="116617.1983">18314 15579 360 0,'0'0'512'0,"0"0"-307"16,0 0-35-16,0 0-37 16,0 0-36-16,0 0-18 15,0 0 46-15,12 50 1 16,-3-17 4-16,1 5-15 0,-3 3-14 15,0 1-16-15,-4 0-18 16,4-4-20 0,-4-7-8-16,1-5-14 0,-2-8-12 15,1-6-4 1,-2-7-8-16,-1-2 0 0,0-3-1 16,0 0-35-16,2 0-84 15,0 0-176-15,-2 1-532 0</inkml:trace>
  <inkml:trace contextRef="#ctx0" brushRef="#br2" timeOffset="119933.6521">20159 15263 337 0,'0'0'281'0,"0"0"-151"0,0 0-49 16,0 0-36-16,0 0-24 16,0 0-13-16,0 0-8 15,-4 0 7-15,4 5 24 16,0 2 12-16,0 4 5 16,0 1 2-16,-2 1-18 15,-2-1-15-15,2 1-8 16,-2 0-2-16,-2-4 2 15,1-1-7-15,-2-2 17 16,1-3 3-16,1-1 1 16,2-2 25-16,1 0 11 15,1 0 1-15,1 0 2 0,0 0-5 16,0 0-8-16,0 0-20 16,0 0-14-16,0 0-14 15,5 0 0-15,5 0 5 16,5 1-5-16,0 8 6 15,1-1-1-15,-2 5-5 16,2-1-1-16,-2 1-9 16,5 2-70-16,-5-2-135 15,-3-6-181-15</inkml:trace>
  <inkml:trace contextRef="#ctx0" brushRef="#br2" timeOffset="120779.9272">20243 15383 358 0,'0'0'244'16,"0"0"-107"-16,0 0 27 16,0 0-10-16,0 0-37 15,0 0-34-15,0 0-11 16,-8 4-11-16,8-4-14 15,0 0-12-15,0 0-5 16,9 0 35-16,7-10-2 16,7-1 0-16,2-6-9 15,7-2 4-15,5 0-13 16,2-4-23-16,1 3-8 16,3-1-3-16,-4 3-5 15,-2 1 0-15,-4 2-5 0,-2 2 0 16,-5 5 6-16,-2 0-6 15,-5 2 1-15,-1 2-1 16,0 0 7-16,-3 0-8 16,1 0 1-16,-1 2-1 15,0-2 1-15,-2 1 1 16,-1-1 4-16,-1 0-6 16,-2-2 0-16,-2 1 0 15,-2-1 0-15,0 2-19 16,-2 2-11-16,-1 0-41 0,0 2-62 15,-2 0-130-15,0 0-117 16,0 0-539-16</inkml:trace>
  <inkml:trace contextRef="#ctx0" brushRef="#br2" timeOffset="121232.4224">20717 15000 405 0,'0'0'334'0,"0"0"-231"16,0 0-61-16,0 0-26 16,0 0 18-16,0 0 36 15,0 0 34-15,0 0-1 16,21 1 1-16,-12 1 10 15,0-1-32-15,5 3-24 16,3-3-9-16,4 4-21 16,3-2-10-16,-2 0-1 15,1 2-7-15,-4-5-8 16,-4 3-1-16,-4 0-1 16,-4-2 6-16,-4 1-4 15,0 1 0-15,-3-3 7 16,0 4-2-16,0 0 0 15,0 2 5-15,0 4 5 16,0 2 2-16,-3 2 9 0,-3 3 3 16,-5 2 5-1,-2 1-6-15,2-2 2 0,-3 0-16 16,-2 0-14-16,0 4-2 16,-12 17-72-16,4-2-166 15,0 1-547-15</inkml:trace>
  <inkml:trace contextRef="#ctx0" brushRef="#br2" timeOffset="139261.4376">21228 7139 202 0,'0'0'144'0,"0"0"-63"16,-13 74-6-16,6-38-30 0,-2-3-25 16,-2-4-8-16,2-2 6 15,2-11 29-15,2-3 15 16,1-6 20-16,1-7 10 15,-1 0-8-15,1 0-20 16,3-10-31-16,-2-2 2 16,2-1 11-16,0 2 6 15,0 4-11-15,6 2-18 16,7 4-16-16,2 1 3 16,5 0-9-16,2 1 0 15,-1 8-1-15,3 1 0 16,6 0-99-16,-8-2-152 15,-3-4-394-15</inkml:trace>
  <inkml:trace contextRef="#ctx0" brushRef="#br2" timeOffset="139661.6723">21251 7173 703 0,'0'0'194'0,"0"0"-45"0,0 0-22 16,0 0-11-16,0 0-23 15,0 0-15-15,0 0-8 16,103-83 11-16,-60 50-4 16,6-1-15-16,0-2-19 15,-2 5-19-15,-4 3-14 16,-7 6-9-16,-8 5 2 16,-8 6 4-16,-7 3-7 15,-7 4-10-15,-3 3-15 16,-2 1-17-16,-1 0-31 15,0 0-63-15,2-2-81 16,-1 0-118-16,1 2-372 0</inkml:trace>
  <inkml:trace contextRef="#ctx0" brushRef="#br2" timeOffset="139927.2635">21594 6799 980 0,'0'0'255'0,"0"0"-31"15,0 0-103-15,0 0-63 16,0 0-33-16,0 0 4 16,0 0 16-16,82-13-18 0,-52 11-11 15,-5 1-9 1,-1 1-6-16,-5 0 0 0,-5 5 0 15,-4 12 6-15,-5 6-7 16,-5 7 0-16,-9 28-38 16,-11-7-83-16,-9 3-253 0</inkml:trace>
  <inkml:trace contextRef="#ctx0" brushRef="#br2" timeOffset="162879.6759">19926 14825 140 0,'0'0'221'15,"0"0"-109"-15,0 0-15 16,0 0-15-16,-7 4-15 16,4-4-17-16,0 1-11 15,2-1 0-15,-1 2-3 16,0-2 5-16,1 0 5 15,-2 1-8-15,2-1 6 16,-4 0 1-16,2 1-10 16,-2-1-5-16,1 2-5 15,-2-1-2-15,2 1 2 16,-2 0 5-16,1 0 3 16,-2 1 7-16,-1 0-14 0,2 1-3 15,-1 1-1-15,1-1 17 16,0 0-3-16,-2 0-2 15,3 1-1-15,-2 2-10 16,0-2 3-16,1 2-5 16,0 1-8-16,2-1-1 15,-1 0 1-15,2 0-13 16,0 3 1-16,0-4 0 16,0 2 8-16,-1 3-9 15,0-2 1-15,2 3-1 16,-1 0 0-16,-2 1 6 15,2 1 3-15,0 2-8 16,0-1 0-16,2 2 1 16,1-1 3-16,0-3-5 15,0 1-1-15,0 0 1 0,0-3 0 16,0-2 6-16,0 1-6 16,0-2 0-16,1 1 0 15,5 1 0-15,0 0 0 16,1 4 0-16,3-2 2 15,-1 4-1-15,0-1 0 16,2 1 0-16,-2 0-1 16,1 0 0-16,1-3 1 15,-3 1-1-15,1-3 1 16,-2-2-1-16,1 0 2 16,-2-3 8-16,0-2-3 0,0-2 2 15,0 1 4 1,2-3 3-16,0 0 2 0,2 0 1 15,2 0 6-15,2 0-3 16,0-7-9-16,-1 2-12 16,0 0 8-16,-1-2-8 15,0 3 0-15,-2 2 0 16,-1-2 1-16,0 1-2 16,-1-1 1-16,2 1 9 15,-2 0-3-15,1-1-6 16,1 0 6-16,-3 1-1 15,1-2-5-15,0 1 1 0,-1 0 0 16,0 0 4 0,1-2 0-16,-1 0 7 0,-1-3-11 15,3 2 10-15,-3-1 4 16,-1 1 15-16,5 0-14 16,-6-1-8-16,2 4-7 15,-1-1 4-15,-1 1-6 16,1 0 1-16,1 0 1 15,-2-1-1-15,-1 2 0 16,2-4 1-16,1 2-1 16,-2-3 9-16,2 0 5 15,0-2-7-15,-3 1-1 16,0-2 0-16,0 0 15 0,-1 1 3 16,-1 0-3-1,-1-1-10-15,0 2 0 0,2 0 3 16,-2-1-8-16,0 0 5 15,0 1-5-15,0-3-6 16,0 1 5-16,0-1-6 16,0-1 0-16,0 1 11 15,-2-2-11-15,-1 2 1 16,-1-1 9-16,0-2-8 16,0 2-1-16,0 1 5 15,-1 1-4-15,2 1 10 16,-1 0-11-16,-1 2 6 15,-1-2 3-15,2-1-9 16,-6 2 8-16,5-3 0 16,-3 0-3-16,1 1-5 15,-3-1 10-15,4 1-11 16,-2 3 2-16,-1-1-1 0,2 1 1 16,-1 0 5-16,1 1 2 15,-3 0-9-15,2 2 6 16,-1-1-6-16,0 0 0 15,-1 1 2-15,1 0 5 16,3 0-6-16,-3 1 8 16,3 1-8-16,-2 0 0 15,2 0 0-15,-1 2 1 16,-2 1 8-16,3 0-1 16,-2 0 0-16,2 0-9 15,-1 0 1-15,1 0 0 16,-1 0-1-16,1 0 0 0,-3 4 0 15,1 1 0-15,1 0 1 16,-1 2-1 0,0-1 0-16,0 1 0 0,2 0 0 15,-2 0 0-15,1 1 0 16,1-1 0-16,0 2 0 16,0-1 0-16,-1 1-1 15,2-1 1-15,2-1 0 16,0-2 0-16,0-1 0 15,2 0 0-15,-1-3 0 16,1 2 0-16,1-1 0 16,0-2 1-16,0 0-1 15,0 1 0-15,0-1 0 0,0 0 0 16,0 0 0-16,0 0-1 16,0 0 0-16,0 0 0 15,0 3-51-15,3 8-83 16,10 0-104-16,-1 3-303 0</inkml:trace>
  <inkml:trace contextRef="#ctx0" brushRef="#br2" timeOffset="167036.0734">13851 3069 462 0,'0'0'158'16,"0"0"8"-16,0 0 43 16,0 0 37-16,0 0-20 15,0 0-38-15,-17-2-55 16,17 2-10-16,0-3-15 0,2 3-23 15,13-2 2 1,9-4 22-16,6 0-17 0,10-6-19 16,6-3-18-1,8-4-18-15,3-2-7 0,4-3-9 16,0-1-2-16,0 0-13 16,-3 1-6-16,-9 3 6 15,-8 6-6-15,-8 4 0 16,-10 3-10-16,-5 3-47 15,-4 5-62-15,-5-2-119 16,-3 1-264-16,-6-6-724 0</inkml:trace>
  <inkml:trace contextRef="#ctx0" brushRef="#br2" timeOffset="168581.9275">14296 2870 134 0,'0'0'217'16,"0"0"-112"-16,0 0 36 16,0 0 12-16,0 0-4 15,0 0-19-15,0 0-33 16,-36 4-32-16,37-4-17 15,22-10 1-15,24-15 34 16,38-18 32-16,46-21 5 16,28-15-9-16,14-6-16 15,-3 1 0-15,-3 6 9 16,-1 0-6-16,-7 4-33 0,-13 2-18 16,-16 8-21-16,-21 5 2 15,-26 10 15-15,-22 15 8 16,-20 8-5-16,-11 7-4 15,-5 2-18-15,-3 1-2 16,-2 4-4-16,-8 4-5 16,-6 4-2-16,-3 1-11 15,-2 3-3-15,-4 9-90 16,-12 12-154-16,-17 5-308 0</inkml:trace>
  <inkml:trace contextRef="#ctx0" brushRef="#br2" timeOffset="170092.7237">14151 3017 580 0,'0'0'124'0,"0"0"-17"16,0 0 21-16,0 0-27 16,0 0-49-16,0 0-20 15,0 0-23-15,-40 13-9 16,40-13 0-16,0 0-19 16,0 0-32-16,0 0-2 0,-2 0 5 15,2 0 15-15,-4 0 23 16,1 0 0-16,-5 0-5 15,-1 1 14-15,-1 1 1 16,-1-1 9-16,0 0 38 16,0 2 27-16,2-2 14 15,0-1 11-15,5 1 37 16,2-1-1-16,2 0-45 16,0 0-39-16,0 0-28 15,17-7 2-15,13-12 24 16,16-7 13-16,24-14 8 15,24-16 2-15,22-14-5 16,2-3-7-16,-20 11-3 0,-28 16-23 16,-26 19-16-1,-9 3-9-15,0 2-8 0,-6 2 0 16,-3 3 7-16,-14 9-2 16,-8 5-5-16,-4 3 22 15,0 0-11-15,-13 3 1 16,-13 13-5-16,-12 10-8 15,-14 8-6-15,-8 7 4 16,-19 11 1-16,-15 8-7 16,5-9 7-16,11-5 0 15,11-11 1-15,19-11 0 16,-3 2 1-16,-1 0 0 16,10-3 0-16,8-2-1 0,7-2 0 15,6-3-2 1,8-3 2-16,5-5-7 0,5-1 0 15,3-5-8 1,0-2-9-16,14 0 8 0,10 0 6 16,16-13 9-16,20-17 1 15,26-19 26-15,26-20 10 16,6-9 9-16,-22 10-9 16,-24 15-5-16,-31 21-6 15,-10 9-10-15,-1 0-14 16,-5 6 2-16,-4 2 4 15,-13 9-7-15,-7 6 12 16,-1 0-3-16,-12 8 4 0,-19 15-11 16,-32 24-2-1,-37 24-2-15,-25 17-11 0,4-9 2 16,26-15 11-16,34-25 0 16,25-14 0-16,-1-2 5 15,5 1-4-15,4-5-1 16,14-9-1-16,10-5 0 15,4-5-14-15,3 0-7 16,19-1 1-16,17-18 14 16,28-16 7-16,27-16 7 15,20-16 13-15,-6 3-1 16,-25 13 3-16,-30 17-13 0,-20 12-8 16,-2 0 0-1,-4 5 0-15,-3 0 0 0,-9 6-1 16,-11 9 1-16,-4 2 12 15,-1 0-5-15,-20 13-8 16,-9 9-19-16,-10 7-20 16,-6 4 9-16,1-2 7 15,6-5-19-15,12-8-70 16,15-15-95-16,9-3-55 16,3-7-356-16</inkml:trace>
  <inkml:trace contextRef="#ctx0" brushRef="#br2" timeOffset="170517.0813">14564 2384 977 0,'0'0'240'0,"0"0"34"16,0 0-66-16,0 0-65 15,0 0-49-15,0 0-63 16,0 0-30-16,13 25 9 16,10-8 30-16,8 4 27 15,8 1-10-15,3-1-14 16,2-1-12-16,-3-2-13 16,-4-2-8-16,-6-1-3 15,-5-5 0-15,-10 0-7 0,-5-1 0 16,-7 1 1-1,-4 1 5-15,0 7 5 0,-4 6 3 16,-13 9-3-16,-5 6-11 16,-5 7 18-16,-5 4 13 15,0 1 3-15,-1 0 6 16,0-7-1-16,8-3-5 16,2-5-10-16,6-7-15 15,8-6-9-15,4-7 1 16,4-5-1-16,1-11-76 15,13 0-163-15,3-18-487 0</inkml:trace>
  <inkml:trace contextRef="#ctx0" brushRef="#br2" timeOffset="171248.2437">16057 1651 519 0,'0'0'142'0,"0"0"9"15,0 0 62-15,0 0 38 16,0 0-25-16,0 0-31 15,0 0-49-15,-58-50-43 16,58 50-36-16,0 0-26 16,0 3-26-16,3 10-8 15,12 7 14-15,10 2 15 16,8 4-8-16,7 1-1 16,6-4-14-16,1-3-4 15,-1-2-3-15,-4-3-4 16,-9-4 4-16,-8-2-6 15,-7-3 1-15,-9 1-1 16,-6 0 0-16,-3 6 1 0,0 4 8 16,0 6 3-16,-12 5 20 15,-7 7 27-15,-5 6-1 16,-2 5-6-16,-3 1-6 16,-1 6-18-16,4 0-27 15,-10 31-1-15,6-14-95 16,-1-8-441-16</inkml:trace>
  <inkml:trace contextRef="#ctx0" brushRef="#br2" timeOffset="172681.9943">14151 3364 766 0,'0'0'211'0,"0"0"-33"0,0 0-82 15,0 0-27-15,0 0-33 16,0 0-11-16,7 25 33 15,-5-13 10-15,-1 0-12 16,-1 0-10-16,0-4-12 16,0-2-2-16,-5 1 14 15,-2-6 11-15,-1-1 6 16,0 0 3-16,-1-8-25 16,0-9-22-16,5-4-17 15,2 1 12-15,2 0-6 16,0 3-7-16,10 3-1 0,4 7 0 15,1 3-1 1,-2 4-7-16,-1 0 8 0,1 2-2 16,-3 8-5-16,-1 3 7 15,-4 3 0-15,-3-1 1 16,-2 2 8-16,0-1-3 16,-2-2 3-16,-8-3-2 15,0-5 5-15,-5-6 5 16,4 0 9-16,-2-8 1 15,1-6-17-15,3 2-10 16,4 1-7-16,5 6-33 16,3 8-137-16,14 14-312 0,-2 4-374 15</inkml:trace>
  <inkml:trace contextRef="#ctx0" brushRef="#br2" timeOffset="173896.1402">14345 3442 565 0,'0'0'216'0,"0"0"-40"0,0 0-32 16,0 0-66-16,0 0 1 15,0 0 62-15,152-67 16 16,-24-4 3-16,25-19-31 16,12-7 5-16,-2-2-16 15,-11 7-40-15,0 4-18 16,-3 2-26-16,-11 11-12 15,-17 10-7-15,-30 15 18 16,-28 16-10-16,-24 12-6 16,-11 5-2-16,-4 3-2 15,-4 0-12-15,-1 3 8 16,-9 2-8-16,-1 1-1 16,-3 1 1-16,0-2 8 0,0 1-9 15,-2 1-17 1,4-1-36-16,-5 3-45 0,-3-4-83 15,0 1-74-15,0 0-320 16</inkml:trace>
  <inkml:trace contextRef="#ctx0" brushRef="#br2" timeOffset="174181.9199">15951 2246 1311 0,'0'0'191'0,"0"0"-154"16,0 0 52-16,85 18 91 0,-32-16-5 15,9-2-49-15,1-2-46 16,-3-8-21-16,-4-2-16 16,-4 0-19-16,-9 4 8 15,-7 3-16-15,-7 1-15 16,-10 4 0-16,-6 0-1 15,-10 19 6-15,-3 9-5 16,-17 23 8-16,-36 30-9 16,-40 35-57-16,5-14-213 15,1-13-436-15</inkml:trace>
  <inkml:trace contextRef="#ctx0" brushRef="#br2" timeOffset="174813.3492">14356 3151 633 0,'0'0'137'16,"0"0"-61"-16,0 0 64 0,0 0-5 15,0 0 23 1,0 0-44-16,0 0-31 0,-60-12-18 16,50 29-30-16,0 12-13 15,-2 24 17-15,2 22 12 16,1-1 12-16,3-5 4 16,3-13 4-16,3-18 9 15,0-3-5-15,9-2-37 16,7-13-16-16,9-10-7 15,12-10 1-15,19-13 2 16,28-30-1-16,26-24-3 16,17-11-14-16,-5-2-78 15,-33 23-208-15,-29 18-863 0</inkml:trace>
  <inkml:trace contextRef="#ctx0" brushRef="#br2" timeOffset="176833.7997">16182 3146 1031 0,'0'0'310'0,"0"0"-113"16,0 0-69-16,0 0 20 16,0 0-22-16,0 0-75 15,0-72-29-15,-2 38-8 16,-10-3-3-16,-9-6-5 15,-5-5-5-15,-8-2 6 16,-3-6-6-16,-2 2 5 16,3 4-6-16,4 8 2 15,9 13 4-15,7 12 32 16,8 8 34-16,4 9-5 16,4 0-35-16,0 16-30 15,9 17 11-15,10 14 24 0,8 7 28 16,6 4-4-16,2-8-18 15,3-6-12-15,5-9-17 16,-3-9-4-16,6-6-1 16,-1-5-9-16,2-9 0 15,-1-2-42-15,7-4-91 16,-14-4-208-16,-10-5-462 0</inkml:trace>
  <inkml:trace contextRef="#ctx0" brushRef="#br2" timeOffset="177014.6898">16411 2779 1603 0,'0'0'392'16,"0"0"-192"-16,0 0-101 0,0 0 49 16,47 98-38-16,-15-56-56 15,3 1-34-15,3 0-20 16,14 14-20-16,-9-10-144 15,-11-7-358-15</inkml:trace>
  <inkml:trace contextRef="#ctx0" brushRef="#br2" timeOffset="178116.9763">13614 2447 1023 0,'0'0'169'0,"0"0"-120"0,0 0-12 16,0 0 60-16,25 112 10 15,-22-62-40-15,-3 1-28 16,0 5-8-16,-3-3-8 16,-10-4 9-16,1-11 3 15,0-11 22-15,2-15 37 16,1-9 54-16,4-3-12 15,1-10-71-15,3-10-37 16,1-2-15-16,0 1-1 16,10 5-11-16,10 5 0 15,5 4-1-15,3 5 1 16,6 2 0-16,3 0 0 16,-1 5-1-16,1 4-68 0,4 1-134 15,-10-4-148-15,-7-3-413 0</inkml:trace>
  <inkml:trace contextRef="#ctx0" brushRef="#br2" timeOffset="178376.6914">13785 2706 1440 0,'0'0'320'15,"0"0"-138"-15,0 0-71 0,0 0 1 16,0 0-12 0,0 0-27-16,0 0 4 0,127-66-19 15,-70 35-24-15,2-5-19 16,-5 2-14-16,-1 4-1 16,-9 0-28-16,-5 3-76 15,-8-8-115-15,-8 7-177 16,-13 3-478-16</inkml:trace>
  <inkml:trace contextRef="#ctx0" brushRef="#br2" timeOffset="178620.7241">14054 2166 1318 0,'0'0'294'0,"0"0"-165"0,0 0-73 16,0 0 8-16,0 0 68 15,121-2-21-15,-57 2-31 16,-2 0-24-16,1 0-22 16,-9 0-13-16,-6 8-14 15,-9 5-6-15,-11 6 0 16,-9 7 0-16,-11 10 5 16,-8 11 0-16,-13 20-6 15,-48 25-57-15,2-12-224 16,-12-9-562-16</inkml:trace>
  <inkml:trace contextRef="#ctx0" brushRef="#br2" timeOffset="179236.1468">13545 2562 712 0,'0'0'215'0,"0"0"-63"16,0 0-58-16,0 0 13 15,0 0-14-15,0 0-37 16,0 0-24-16,75-25-1 15,-66 10-5-15,-4-6 3 16,-5-1-13-16,0-6-3 16,-5-2-1-16,-13-5 7 15,-7-3-6-15,-5-5 16 0,-6-2 12 16,-2-2 16-16,0 0 23 16,6 7 80-16,7 9-77 15,10 12 48-15,6 8-33 16,6 8-43-16,2 3-24 15,1 0-18-15,0 1-13 16,7 14-4-16,14 11 4 16,9 5 0-16,9 8 6 15,1 2 7-15,2-1-12 16,3-2 5-16,-2-4-6 16,-2-1-13-16,11-1-111 15,-11-8-175-15,-10-9-355 0</inkml:trace>
  <inkml:trace contextRef="#ctx0" brushRef="#br2" timeOffset="179650.0682">13747 2207 1292 0,'0'0'277'15,"0"0"-63"-15,0 0-50 16,0 0-26-16,0 0-41 16,0 0-56-16,0 0-32 0,16-40-9 15,-5 28 0 1,5 5 1-16,-6 2-1 16,-2 2 0-16,-1 3-1 0,-2 0-1 15,-2 5-4-15,1 10 5 16,1 6 1-16,-3 8 7 15,0 2 1-15,0-1-7 16,-1 0 21-16,1-5 5 16,-1-6 0-16,2-4-8 15,3-6 0-15,-3-5-10 16,3-4 3-16,0 0 4 16,3-3 21-16,6-15 17 15,0-6-7-15,3-8-19 16,-1-1-28-16,-2 0-19 15,3 13-94-15,-6 8-171 0,-6 12-680 16</inkml:trace>
  <inkml:trace contextRef="#ctx0" brushRef="#br2" timeOffset="181128.5523">18894 2864 1318 0,'0'0'350'0,"0"0"-177"15,0 0-50-15,0 0 19 16,0 0-24-16,0 0-71 16,0 0-31-16,5 0-10 15,-2-8-5-15,-1-12 0 16,0-11-1-16,-2-12-9 15,0-12-22-15,-13-6 3 0,-13-4 0 16,-8-2 12 0,-7 1 10-16,0 5-5 0,4 12 11 15,5 13 0-15,10 14 22 16,8 13 13-16,8 9-20 16,2 2-14-16,4 21-1 15,0 13 0-15,10 14 0 16,16 7 0-16,10 5 1 15,9-4 0-15,8-5 4 16,4-10-4-16,2-10-1 16,0-14 1-16,-8-10-1 15,-8-9 0-15,-8-4 0 16,-12-14-15-16,-11-8 3 16,-12-4 12-16,0-3 0 15,0-1 7-15,-10 5 1 0,2 4 14 16,1 9 34-16,2 7 17 15,5 7-10-15,0 2-34 16,0 0-20-16,8 16-8 16,12 9 12-16,7 9 10 15,4 6-2-15,3 1-10 16,0 2-5-16,-3-3-5 16,-3-3-1-16,-4-5-42 15,-5-5-71-15,-7-5-120 16,-6-7-297-16,-6-13-498 0</inkml:trace>
  <inkml:trace contextRef="#ctx0" brushRef="#br2" timeOffset="181399.9894">19543 2452 183 0,'0'0'1241'0,"0"0"-1004"16,0 0-86-16,0 0-17 16,0 0 15-16,0 0-81 0,0 0-50 15,54-31-18 1,-35 19 0-16,-2 3-109 0,-1-2-108 15,-4 2-315-15,-8 2-539 16</inkml:trace>
  <inkml:trace contextRef="#ctx0" brushRef="#br2" timeOffset="181570.5089">19531 2680 927 0,'0'0'745'15,"0"0"-631"-15,0 0-54 16,0 0 16-16,0 0 56 16,0 0-47-16,86-27-51 15,-3-23-34-15,-7 6-229 0,-12-3-618 0</inkml:trace>
  <inkml:trace contextRef="#ctx0" brushRef="#br2" timeOffset="198604.373">20107 2332 818 0,'0'0'299'0,"0"0"-19"0,0 0-20 15,0 0-57-15,0 0-49 16,0 0-44-16,-6-4-48 15,6 19-37-15,4 5 1 16,10 6 14-16,4 8 2 16,-2 4-19-16,2 2-15 15,-3-4-7-15,3-2-1 16,-5-2-25-16,4-6-99 0,-5-17-171 16,-2-7-363-16,-7-2-476 15</inkml:trace>
  <inkml:trace contextRef="#ctx0" brushRef="#br2" timeOffset="198918.9065">19952 1925 869 0,'0'0'157'0,"0"0"-45"16,0 0 19-16,0 0-3 15,0 0-19-15,0 0-38 16,0 0-17-16,4 72 0 16,5-60-16-16,-1-1-15 0,0-4-13 15,-3-3-4-15,-3-4 3 16,0 0 1-16,-2 0 3 16,0 0 37-16,0-12 10 15,0-1-28-15,-4-1-15 16,-5 2-17-16,-1 2-1 15,1 7-47-15,0 3-34 16,9 21-133-16,0 5-159 16,0 3-278-16</inkml:trace>
  <inkml:trace contextRef="#ctx0" brushRef="#br2" timeOffset="199346.0575">20575 2508 933 0,'0'0'236'16,"0"0"-91"-16,0 0-33 15,0 0 31-15,0 0-7 16,0 0-43-16,0 0-11 15,73-27-36-15,-62 5-10 16,-5-6 4-16,-6-6-21 0,0-8 3 16,-14-5-11-1,-11-4-11-15,-10-4 10 0,-2 4 11 16,-3 1 19-16,6 9 14 16,8 12 26-16,10 12 13 15,6 9-13-15,7 8-38 16,3 0-38-16,0 17-4 15,3 14-1-15,14 11 1 16,8 11 6-16,7 2 0 16,6 1-4-16,6-2 9 15,1-5-11-15,1-9-36 16,-1-10-84-16,16-22-131 16,-12-8-249-16,-10-4-534 0</inkml:trace>
  <inkml:trace contextRef="#ctx0" brushRef="#br2" timeOffset="199667.9678">20830 2111 1224 0,'0'0'236'0,"0"0"-75"16,0 0-73-16,0 0 11 15,0 0-35-15,82-34-34 16,-53 24 3-16,-2 5 1 15,-8 3-13-15,-7 2-20 16,-6 0 0-16,-2 10 35 16,-4 9-19-16,0 7-1 15,-7 8-6-15,-5 4 15 0,-4 2 6 16,2-3 21-16,5-3 8 16,3-4-18-16,6-7-20 15,0-7-12-15,16-7-9 16,13-8 8-16,10-1-8 15,11-14 8-15,4-11-9 16,18-19-22-16,-17 7-164 16,-16 4-444-16</inkml:trace>
  <inkml:trace contextRef="#ctx0" brushRef="#br2" timeOffset="200660.5514">20389 2944 918 0,'0'0'213'16,"0"0"17"-16,0 0-10 15,0 0-51-15,0 0-38 16,0 0-49-16,0 0-26 16,97-92-11-16,-81 53-15 15,-4-5-4-15,-2-7-2 16,-8-7-5-16,-2-3-6 16,0-3 3-16,-12 2-7 15,-5 3-3-15,-2 5 15 16,-5 2-3-16,-2 4-1 15,0 5-6-15,-4 0 5 0,-2 4-3 16,-1 0 1 0,0 2-1-16,0 0-7 0,1 2 0 15,5-1 6-15,1 3 2 16,5 6 7-16,3 3 6 16,6 7-14-16,2 5 17 15,3 2-15-15,0 6 1 16,1 3 8-16,0 1-2 15,-2 0-11-15,-4 0-11 16,-3 5-1-16,-5 9-5 16,-4 5 6-16,-2 1-1 15,0 4 1-15,1-2-1 16,2-1 0-16,1 2 1 0,3-1 0 16,4 2-1-16,2 3-1 15,5 3-5-15,5 2-2 16,3 5 0-16,0 5 9 15,5 5 0-15,8 2-1 16,5 4 1-16,3 2 0 16,4-1 0-16,3 1-10 15,1-2 9-15,5 1 0 16,0-4 1-16,2 1 0 16,0-2-2-16,-2-5 2 15,2-4 0-15,-3-2 7 16,-1-6 3-16,1-7 7 15,0-6-4-15,0-7 9 16,0-5-2-16,1-7 8 0,1 0 14 16,0-9 11-16,4-10-3 15,-2-8-4-15,-1-2-15 16,-3-3-4-16,-7 1-13 16,-3 4-1-16,-8 5-4 15,-5 6-8-15,-5 6-1 16,-4 4 6-16,-1 6-6 15,0 0-42-15,-32 38-83 16,-7 5-119-16,-25 6-703 0</inkml:trace>
  <inkml:trace contextRef="#ctx0" brushRef="#br2" timeOffset="214278.7541">6613 12327 469 0,'0'0'196'0,"0"0"-82"16,0 0 34-16,0 0 2 15,0 0-21-15,-71-5-26 16,54 5-18-16,3 0-12 16,-5 0-14-16,2 0-6 15,-4 0-8-15,2 7-3 0,-1 0 3 16,0 3-8 0,-1-1-4-16,1 4-1 0,0 2-10 15,-3-1-7-15,4 3-14 16,-2 0 8-16,2 2 6 15,2-1-5-15,4 1 0 16,2-2-2-16,2 0-7 16,2 4 11-16,-2 1-11 15,4 0 0-15,-1 2 1 16,3 5-1-16,-1 3 5 16,1 1-5-16,3 2 0 15,-3-2 1-15,3 2 5 16,0-4-6-16,0-5 0 15,0 1 5-15,3 0-5 16,9-1 0-16,0 2 6 0,4 0-7 16,1 1 1-16,2 1 8 15,0 0-1-15,1-1 0 16,1 0-2-16,1 0 3 16,-1-1 4-16,0-2 1 15,4 1 1-15,-3-1-2 16,1-1-1-16,-1 0-4 15,1-3-1-15,-1 2-1 16,-1-4-6-16,0-3 6 16,1 0 2-16,-2-3 3 15,-1-2 1-15,0-2-3 16,-2-4 0-16,-1-2 4 0,-2-2 5 16,2 0-3-1,-2-2 11-15,2 0-5 0,-3 0-14 16,4-4 12-16,-2-6 7 15,0-4-4-15,-2-3 9 16,4-3-10-16,-3-1-5 16,-2-1-6-16,2 0-1 15,-5-1-7-15,1 0 8 16,-4-1-4-16,-1-2 0 16,-1-1 0-16,-1-2 1 15,-1-3-6-15,-2 0 8 16,0-1-8-16,0 2 0 15,-5 1 1-15,0 1-1 16,-4 2 0-16,-2 1 1 16,-1 1 0-16,-2-3-1 0,1 3 0 15,1 1 1-15,-3-1 3 16,4-1-5-16,0 1 0 16,2 1 0-16,1 3 0 15,-1-1 0-15,0 4 4 16,2-1-3-16,-2 0-1 15,-2-1 0-15,1 0 0 16,1-4 0-16,-4 1 0 16,4-2 0-16,0 5 0 15,-2 1 0-15,5 4 0 16,0 3 0-16,2 5 1 16,-1-1-1-16,1 2 0 0,-2 0 2 15,0 2-1-15,0-1 0 16,0 0 0-16,-3 0 1 15,2-1-1-15,-2 1 0 16,3-1-1-16,-3 1 1 16,4 3-1-16,0-1 0 15,3 2 0-15,-3-1 0 16,2 1 0-16,-1-1 0 16,1 1 0-16,-3 0 0 15,2 1 0-15,1 0 0 16,-2 0 0-16,2 0 0 15,3 0 1-15,-2 0 5 0,1 0-5 16,-2 0 0 0,3 0 0-16,-2 0 0 0,1 0 0 15,1-1-1-15,0 1 0 16,0 0 1-16,0 0 0 16,0 0-1-16,0 0 0 15,0 0-1-15,0 0 1 16,0 0 0-16,0 0 0 15,0 0 0-15,0 0 0 16,0 0-1-16,0 0-7 16,0 0 7-16,0 0-7 15,0 0 2-15,0 0 5 16,0 0-5-16,0 0 4 16,0 0-4-16,0 0-7 0,0 0-9 15,0 0-17-15,0 0-14 16,-4 0-51-16,2 0-77 15,-5 2-88-15,-1 7-324 16,1-4-318-16</inkml:trace>
  <inkml:trace contextRef="#ctx0" brushRef="#br2" timeOffset="221330.8197">6657 12596 540 0,'0'0'201'16,"0"0"-93"-16,0 0 48 15,0 0-7-15,0 0-23 16,0 0-26-16,-21-88-8 16,24 58-27-16,15-5-4 0,6-6-14 15,6-5 1-15,6 0-9 16,7-3-5-16,3-1-11 15,8 6-2-15,3-1-8 16,5 6-3-16,5 2 0 16,-1 5-1-16,1 4 0 15,-3 2-8-15,0 2 8 16,-2 2-8-16,3 1 1 16,-2-3 4-16,4-1 3 15,-2 0 8-15,3-2 17 16,0-2 1-16,17-9 29 15,16-11-15-15,19-14-11 16,7-3 5-16,-23 8-11 0,-23 13-1 16,-31 12 3-1,-3 3-10-15,1-1 0 0,7-5 2 16,1-1-1 0,-8 6 5-16,-10 3 3 0,-8 7-5 15,-7 6-7-15,-11 6 4 16,-6 4 0-16,-3 2-5 15,-1 2-14-15,-2 1-6 16,0 0 0-16,0 0 0 16,0 0-36-16,-2 4-65 15,-7 5 5-15,-19 11-111 16,2-3-104-16,-2-2-325 0</inkml:trace>
  <inkml:trace contextRef="#ctx0" brushRef="#br2" timeOffset="221731.0398">8426 11192 780 0,'0'0'280'15,"0"0"-134"-15,0 0 5 16,0 0-16-16,0 0-35 15,0 0-7-15,0 0-15 16,88 0-20-16,-46-3-15 16,1-1-10-16,-2 1 0 0,-4 3-4 15,-3 0-6-15,-4 0-8 16,-7 0-5-16,-4 0 2 16,-7 0-4-16,-5 0-2 15,-1 0 6-15,-3 0 7 16,-2 7 37-16,1 5 21 15,-2 4-31-15,0 3-17 16,0 7 4-16,-6 1-5 16,-7 3 1-16,1 1-3 15,-3-2-14-15,1-1-12 16,0 0 0-16,0 1-12 16,-11 10-114-16,2-6-194 15,-2-7-621-15</inkml:trace>
  <inkml:trace contextRef="#ctx0" brushRef="#br2" timeOffset="223885.1147">6161 10178 392 0,'0'0'144'0,"0"0"-1"16,0 0-23-16,0 0 27 15,0 0-16-15,0 0-52 16,13-55-29-16,5 45 2 15,4 3-18-15,7-1 6 16,2 2-2-16,6 3-9 16,6 3-3-16,4 0-6 15,5 0 5-15,3 0 10 16,6 0 7-16,3 3-10 0,-1 0-14 16,4-2-2-1,0 1-5-15,2-1 8 0,-1 1 7 16,0 0-8-16,0 1-1 15,-2 0 1-15,1-3-1 16,-1 1 2-16,-1-1-4 16,1 0-2-16,7 0 3 15,-3 2-8-15,0-1 0 16,3 4-2-16,-4-1-4 16,-2 0 6-16,-1 2-7 15,-1-1 1-15,-1 0-1 16,-2-3 0-16,3 1 5 15,-1-3 3-15,3 0-2 0,1 0 5 16,-2 0-3 0,0 0-2-16,-2 0 5 0,-2 0-6 15,3 0-5 1,-1 2 14-16,1 0-8 0,-1-1 0 16,-2-1-1-16,2 2 3 15,0-2 1-15,-4 0-1 16,4 0 1-16,-3 0 1 15,-1 0-1-15,3 0 3 16,-2 0 3-16,0 0-4 16,0 2-2-16,-1-1 2 15,-2 1 1-15,0-1-3 16,0-1 2-16,-1 0 1 16,3 0 3-16,1 0 2 15,2 0 0-15,2 0 0 0,-1 0-5 16,2 0 2-16,0 0-8 15,-1-1 2-15,2-1 3 16,3-3 1-16,-1 0 5 16,0 0-9-16,1-5 14 15,-2 1 4-15,-4-2-8 16,-2 0 6-16,-2-3-2 16,-1 2-1-16,-1-1-3 15,-1 1 0-15,-1-1-1 16,-2 0-3-16,3 3 6 15,-2-1-5-15,-1 2-4 16,-1-2 9-16,-4 3-6 16,-1 1 1-16,-4 0-7 15,-4 2 2-15,-1 0 5 0,-4 2 2 16,0 2-5-16,-2-1-5 16,-2 2 5-16,-1 0-2 15,-3 0 0-15,-1 0 1 16,-5 0-6-16,-3 0-4 15,0 0-1-15,-6 0 0 16,1 0 5-16,-4 0 0 16,-1 0-4-16,-3 0 5 15,-1 0-6-15,0 0 0 16,-4 0 1-16,2 0 4 16,-2 0-5-16,0 0-1 15,0 0-9-15,0 0-56 16,-40 23-87-16,2 1-201 0,-17 5-781 0</inkml:trace>
  <inkml:trace contextRef="#ctx0" brushRef="#br2" timeOffset="229942.4928">2787 12224 48 0,'0'0'124'0,"0"0"-19"16,0 0 3-16,0 0-25 16,0 0-1-16,0 0-7 15,-23-20 1-15,19 13-2 16,1 1-3-16,0 0-12 15,0 1 22-15,1 1 14 16,1 1-1-16,-1 2-4 16,1 0 0-16,1 1-20 15,0 0-15-15,0 0-22 16,0 1-20-16,0 14-12 16,0 14 0-16,1 10 15 15,7 25 12-15,2 22 5 16,-1 23 1-16,-1 11-5 0,-1-6-6 15,-4-12-1 1,1-19-4-16,-2-16-7 0,-2-16-3 16,0-13-1-16,0-6-6 15,0 4 0-15,0 0 8 16,0 0 3-16,0-8-3 16,0-7-8-16,0-5 12 15,0-5-12-15,0-4 0 16,-2 0 0-16,0-1 0 15,0-1 1-15,1 3-1 16,-1 0-1-16,1-1 2 16,-1 2-1-16,1-4 0 15,1 0-1-15,0-2 0 16,0-1 1-16,0 0-1 0,0-2 0 16,0 0-1-16,0 0 1 15,0 0 0-15,0 0-2 16,0 0-6-16,0 0 0 15,3 0 8-15,3 0 1 16,4 0 0-16,-2 0-1 16,2 0 0-16,1 0 1 15,2 0 5-15,0-2 1 16,4-3 2-16,-1-1-2 16,-1 0-4-16,3 1 4 15,-3 0-6-15,1 1 0 16,1 2 0-16,0 1 0 15,4-1 0-15,-1 0 0 16,5 1 1-16,2-1-1 0,6 2 8 16,3-2-8-16,5 2 1 15,4 0 4-15,4-1 1 16,4 1 0-16,1 0 6 16,3 0-1-16,0 0-6 15,0 0 6-15,-2 0-11 16,1 0 8-16,0 3 1 15,2 2 3-15,3-2-4 16,0 2-1-16,2-2 0 16,2-2 1-16,-2 1 4 15,0-2-5-15,-1 3-7 16,1 1 7-16,1-2 1 16,3 3-7-16,2-2 7 15,2 2-2-15,1-2 3 0,-2 0-4 16,0-2 0-16,-4 1-4 15,-3-2 5-15,-5 0-6 16,1 0 8-16,-4 0-3 16,1 0 4-16,-2-3-9 15,-1 0 1-15,-1-2 5 16,-1 2 2-16,0-2-2 16,0 2-7-16,-2 1 1 15,2 0 8-15,2 2-8 16,-3 0 7-16,0 0-7 15,1 0 5-15,-2 0-4 16,-1-2-1-16,-2-1 7 16,-1 3-7-16,-6-2 9 0,2 1-8 15,-5 1 5-15,-2 0 2 16,2 0-8-16,-2 0 7 16,1 0-7-16,1 0 0 15,2 0 1-15,3 0 4 16,-2 0-6-16,3 0 9 15,1 1-8-15,0 1 0 16,-3 1 1-16,2 3-1 16,-1 0 0-16,-3 1 0 15,-2-1-1-15,-2 0 0 16,-1 1 0-16,0-2 0 16,-2 2 0-16,3-1 0 0,0 1 1 15,1 0-1-15,0-2 2 16,3 2-1-16,2 0 5 15,0-2-4-15,-1-1-1 16,-1 2 8-16,-1-2-8 16,-3 0 1-16,0 1-1 15,-2-1 0-15,2 0 0 16,2-1 5-16,5-1-5 16,3-2 1-16,5 0 10 15,2 0 1-15,4-7-6 16,0 2-5-16,0-1 5 15,0 0-5-15,-1 1 4 16,-1 4-5-16,0-1-1 0,-2 2 0 16,-2 0-1-1,-1 0 0-15,1 0 1 0,-1 0 0 16,1 3 0-16,0-3 0 16,0 3 1-16,-1-3 0 15,-2 0 0-15,-3 0-1 16,1 0 1-16,-5 0 0 15,0 0 1-15,0 0-2 16,-1 0 1-16,1 0 0 16,-2 0 0-16,2 0 0 15,-2 0 5-15,2 0-6 16,0 0 1-16,1 0 0 16,2 0 0-16,2 0 1 15,3-6 4-15,2 0-5 16,3-2 0-16,5-1 6 0,3-1-7 15,2 3 1-15,3-1 1 16,4 0 5-16,0 0-7 16,0 0 1-16,5-1 0 15,-4 1 7-15,-1-1-3 16,0-3-4-16,-1 0-1 16,-2 0 0-16,-2-1 1 15,-3 1 0-15,-1 3 1 16,-4-1-1-16,-2 3-1 15,-6-1 0-15,-3 2-1 16,-5 3-1-16,-3-2 2 16,-7 2 0-16,-5 0 0 0,-6 1 0 15,-6 2-1-15,-4 0 1 16,-2 0-1-16,-1 0 1 16,-3 0 0-16,0 0 0 15,0 0 0-15,-1 0 1 16,-2 0-1-16,1 0 0 15,-1 0 1-15,0 0 8 16,0 0 7-16,0 0 5 16,0-2 6-16,0-7 4 15,0-4 0-15,0-11-16 16,0-5-9-16,0-9-5 16,-3-9 0-16,-3-3 0 15,-3-4 0-15,-1-1-1 0,0-3 1 16,1 1 0-1,0 1 1-15,-1 0-1 0,1 0 0 16,-4-1 0-16,0 0 5 16,-5 2-6-16,1 1 0 15,-2 1-7-15,2 5-1 16,0 6 2-16,3 6 5 16,-1 8-8-16,3 5 8 15,-4 4 1-15,2 2-8 16,-3 3 8-16,-2-2-1 15,-1 0 0-15,-3 1 1 16,1-1-1-16,-2 0 0 16,-1 0 1-16,-4 2-2 0,-2-1 1 15,-2 2 0 1,-7 2-1-16,-2 1 1 0,-5 4 0 16,-1 0-2-16,-1 2 3 15,-2 1-1-15,2 2 0 16,-3 1 0-16,-1 0 1 15,-4 0-1-15,-1 0 1 16,-1 0 0-16,-1 0 0 16,-1 6 0-16,1-2 0 15,-1 3 1-15,0-1 0 16,-2 1 0-16,-1-2 0 16,-3 2 0-16,2 0-1 15,-1-1-2-15,2 1 1 16,1 0 1-16,1-3-1 15,0 2 1-15,-1-2-1 0,-4 1 0 16,-4-1 1-16,-4-1-1 16,-1 0 1-16,0-2-1 15,2-1-6-15,2 0 7 16,2 0-2-16,0 1 1 16,1 1-7-16,0 2 7 15,-1 2-9-15,0 2 1 16,-1 1-3-16,-2-1 6 15,1 0 5-15,2 1-7 16,-3-2 7-16,3-1 1 16,-4 1-1-16,-15-3 0 15,-9 2 1-15,-13 1 0 0,1 1 0 16,19 0 0-16,24-1 0 16,19-2-1-16,5 0-5 15,-8 2-3-15,-1-3-1 16,-8 3 1-16,2-1 8 15,1-1-1-15,1-3-4 16,-2 0 6-16,-4-2 0 16,-3 0 0-16,-4 0 0 15,-1 0 0-15,3-9 0 16,3 1 1-16,3-1 0 16,3 1 0-16,5 2 0 15,4 1-1-15,0 0 0 16,-1 2 0-16,3 3 0 0,-4-2 0 15,-2 2 0-15,2 0-1 16,-6 0 1-16,-1 0 0 16,-2 7 0-16,1 1 0 15,-1 3 0-15,0-4 0 16,-1 3-2-16,0-4 2 16,0-3 0-16,1-3-1 15,2 0 0-15,3 0 1 16,7-6 1-16,4-2 0 15,6 1 0-15,5 0-1 16,2 2 0-16,1 3 0 16,5-1 1-16,-2 3 0 15,-1 0-1-15,-1 0 0 16,1 0 0-16,-1 0-1 16,-3 0 1-16,-1 0 0 0,-3 3-1 15,0 1 1-15,-3-3-1 16,-2 3 0-16,-1-3 1 15,0-1 0-15,5 0 1 16,0 0-1-16,5 0 2 16,1 0-2-16,3-3 2 15,-4-3 7-15,-2 0-8 16,0-2-1-16,-5 1 8 16,-3 0-8-16,2 2 2 15,-1 0-2-15,3 2 1 16,2 2-1-16,5-1 0 15,1 2 2-15,2 0-1 16,1-1 0-16,0 1 0 0,-1-1 1 16,0 0 4-1,-1-2-5-15,-1 3-1 0,-2-3 1 16,1 3-1-16,-4 0 1 16,5 0-1-16,-6 3 0 15,5 5 0-15,-2 1-1 16,3 0 0-16,6-1 1 15,3 0 0-15,6-4 1 16,3 0 0-16,2-1 5 16,1 0-5-16,3-1 5 15,0-1 6-15,-2 1 0 16,3-2-5-16,0 0 1 0,1 0 2 16,-1 0-2-1,2 0 3-15,0 2-10 0,-2-2 7 16,3 1-8-16,-1-1 1 15,0 1-2-15,1 1 1 16,1-2 0-16,1 3 0 16,0 2-33-16,0 22-88 15,9-1-184-15,-7-1-351 0</inkml:trace>
  <inkml:trace contextRef="#ctx0" brushRef="#br2" timeOffset="288557.5824">10723 12055 1211 0,'0'0'340'0,"0"0"-171"15,0 0 33-15,0 0-13 16,114-111-68-16,-61 67-29 16,9-6-42-16,5 0-8 15,3-3-29-15,-2 4-5 16,-4 5-8-16,-5 8-1 15,-10 7-29-15,-13 9-48 16,-14 11-82-16,-10 9-124 16,-12 16-103-16,-6 14 57 15,-15 6-202-15</inkml:trace>
  <inkml:trace contextRef="#ctx0" brushRef="#br2" timeOffset="288741.512">11024 12162 682 0,'0'0'309'0,"0"0"-176"15,0 0-7-15,0 0 79 16,0 0 36-16,0 0-38 16,86-19-30-16,-40-22-54 15,4-2-37-15,-2-4-31 16,1 2-30-16,-8 3-21 16,-4 6-12-16,-10 0-122 15,-11 11-232-15,-16 5-644 0</inkml:trace>
  <inkml:trace contextRef="#ctx0" brushRef="#br2" timeOffset="289180.5355">10646 11543 1202 0,'0'0'243'16,"0"0"-107"-16,0 0 14 15,0 0-23-15,0 0-32 16,-22 83-48-16,8-4 23 16,-10 30 20-16,-4 12 1 15,3-2-15-15,4-13-9 16,17-19-8-16,4-18-7 0,3-16-12 15,14-17-15-15,6-10-5 16,14-4 1-16,22-10 5 16,32-12 19-16,30-39 16 15,13-31-1-15,-3-21-5 16,-7-11 0-16,-14 7-5 16,-8 3-16-16,-20 17-10 15,-22 20-10-15,-21 17-14 16,-10 10 1-16,0 2 0 15,-6 2-1-15,-3 4-44 16,-10 11-63-16,-10 9-59 16,-11 11-60-16,-16 12-246 15,-9 3-590-15</inkml:trace>
  <inkml:trace contextRef="#ctx0" brushRef="#br2" timeOffset="296756.7782">12974 15238 861 0,'0'0'195'0,"0"0"-33"15,0 0-22-15,0 0 26 16,0 0-2-16,0 0-16 16,15-22-27-16,13 5-17 15,12-5-36-15,4-2-31 16,6-5-19-16,-3 2-10 16,-1 0 0-16,-8 5-8 0,-3 5-28 15,-10 3-83-15,-5 9-72 16,-10 5-158-16,-7 0-315 15</inkml:trace>
  <inkml:trace contextRef="#ctx0" brushRef="#br2" timeOffset="296961.1949">13156 15433 1222 0,'0'0'212'16,"0"0"-161"-16,0 0 82 15,0 0 23-15,0 0-19 0,119-38-54 16,-77 6-44-16,1-2-28 16,-5-1-10-16,-7-1-1 15,-7 4-64-15,-9-4-81 16,-10 5-164-16,-5 7-346 16</inkml:trace>
  <inkml:trace contextRef="#ctx0" brushRef="#br2" timeOffset="297363.3346">12820 14950 1340 0,'0'0'168'0,"0"0"-111"15,0 0 68-15,0 0-1 16,0 0-53-16,0 0-11 15,0 0 7-15,-33 136-19 16,14-23 5-16,-5 13-11 16,-1-6-4-16,9-25 11 15,11-32-9-15,5-18-9 16,5-9-11-16,17 2 4 16,11-2 0-16,23-1 5 15,30-20 19-15,25-15 10 16,-3-4-22-16,-22-22-14 15,-23 2-1-15,-21-5-6 16,4-5 5-16,3-3-3 0,3-8-11 16,-10 6 1-16,-9 6-6 15,-8 8-1-15,-6 7 0 16,-8 7-15-16,-6 3-28 16,-4 6-42-16,-1-1-41 15,-6 3-101-15,-9 0-301 0</inkml:trace>
  <inkml:trace contextRef="#ctx0" brushRef="#br2" timeOffset="300377.1862">13814 8533 29 0,'0'0'74'15,"-102"-39"-14"-15,47 23-15 16,10 10-15-16,11 6-10 16,9 0-11-16,13 10-9 15,4 3 0-15,8 0-26 16,4 0-49-16,4-3-42 0</inkml:trace>
  <inkml:trace contextRef="#ctx0" brushRef="#br2" timeOffset="323927.0288">1793 12990 646 0,'0'0'276'16,"0"0"-74"-16,0 0 26 15,0 0-22-15,0 0-36 16,0 0-27-16,-9 0-44 16,9 0-32-16,0-7-30 15,6-4-14-15,11-7-5 0,12-8-1 16,7-5-6-16,7-5-10 15,2-1-1-15,3 0-31 16,-3 5-92-16,1 10-96 16,-10 8-186-16,-14 10-296 0</inkml:trace>
  <inkml:trace contextRef="#ctx0" brushRef="#br2" timeOffset="324117.6392">1739 13261 947 0,'0'0'217'16,"0"0"-119"-16,0 0-47 0,0 0-5 15,0 0 53 1,0 0-21-16,111-87-43 0,-56 41-13 16,2-7-22-16,17-22-78 15,-15 14-191-15,-13 10-274 0</inkml:trace>
  <inkml:trace contextRef="#ctx0" brushRef="#br2" timeOffset="324345.3605">1850 12718 728 0,'0'0'120'15,"0"0"-61"-15,0 0 47 0,126-9 31 16,-36 1 5 0,-5 4-19-16,-7 4-40 0,-16 7-38 15,-24 32-29-15,-10 36-16 16,-28 51-7-16,-24-8-228 16,-40-1-601-16</inkml:trace>
  <inkml:trace contextRef="#ctx0" brushRef="#br2" timeOffset="325626.2101">2050 15311 532 0,'0'0'186'16,"0"0"-17"-16,0 0 26 15,0 0-12-15,0 0-17 16,0 0-41-16,0 0-40 16,4-17-9-16,14-1-6 15,9-3-12-15,7-5-24 16,2-6-3-16,6 0-17 16,1 0-14-16,-4 2-13 15,-3 5-89-15,0 6-130 0,-13 9-154 16,-8 6-521-16</inkml:trace>
  <inkml:trace contextRef="#ctx0" brushRef="#br2" timeOffset="325819.1602">2138 15516 459 0,'0'0'697'0,"0"0"-645"15,0 0-41-15,0 0 31 16,100-86 38-16,-64 45-34 16,2-3-46-16,7-19-90 0,-6 10-153 15,-12 4-511-15</inkml:trace>
  <inkml:trace contextRef="#ctx0" brushRef="#br2" timeOffset="326136.5734">2153 14975 1232 0,'0'0'198'0,"0"0"-153"15,0 0-43-15,0 0-1 0,0 0 17 16,0 0 18-16,104-4 30 15,-49-2-20 1,1 0 4-16,-1 2 5 0,-2 2-23 16,-5 2-13-16,-5 0-6 15,-4 8-5-15,-6 6-7 16,-6 8 0-16,-8 8 5 16,-8 8-4-16,-11 21 15 15,-9 29-3-15,-40 38-5 16,-26 27-9-16,6-28-193 15,-2-16-488-15</inkml:trace>
  <inkml:trace contextRef="#ctx0" brushRef="#br2" timeOffset="346156.4221">7078 14396 65 0,'0'0'139'0,"0"0"-47"0,0 0-24 15,0 0 43 1,0 0-22-16,0 0-5 0,-20-10-6 16,17 8-9-16,0 1-15 15,2 0-1-15,-2-1 9 16,0 1-11-16,-1 1-1 16,-1-2 0-16,2 2-6 15,-2-1-29-15,-2 1 11 16,1-1 7-16,-3 1-8 15,-1 0-11-15,-2 0 12 16,-3 0-8-16,1 0-7 16,0 0 27-16,0 0 3 15,2 0-18-15,2 0 0 16,-1 2-10-16,-2 3 3 0,4 1 2 16,-3-1-10-16,2 0-2 15,1 2 3-15,-2-1 1 16,4 1 3-16,-1 0-11 15,0-1 5-15,3 0-6 16,-2 3 7-16,-1-3-1 16,3 0-7-16,0 2 6 15,0-2-4-15,-2 2 6 16,1 2-2-16,-2 0 0 16,-1 2 1-16,-1 2 1 15,-1-1 2-15,1 1 1 16,-2 0-5-16,0 1-4 15,-1 1 5-15,-1-1 0 16,0 1-1-16,4-2 1 0,0-2 15 16,0 1-9-16,4 1-12 15,-2-5 5-15,2 7-4 16,0-3-1-16,0 1 9 16,2 2-8-16,0 0-1 15,2 1 0-15,0 2 0 16,1 0 0-16,1 1 0 15,0 1 8-15,0 0-8 16,0-2-1-16,0 2 1 16,0 1-1-16,0 0 2 15,0 2 4-15,0-1-6 16,0 0 0-16,0-1 1 16,0 1-1-16,0-4 8 15,0 1-8-15,1-1 0 0,1-1 1 16,0-1 0-1,2 0 5-15,-1 0-5 0,0 0 0 16,2 0 1-16,0-1 5 16,1 4-7-16,2-3 6 15,-2 3-6-15,1 1 6 16,-4-1 1-16,4 0-6 16,-1 0 15-16,-1-1-8 15,2-2-1-15,-1 0-5 16,0-2 0-16,2 0 8 0,-1 0-3 15,2 1-6-15,0-1 6 16,3 2-6-16,1-1 0 16,-1 2 0-16,2-1 5 15,2 0-3-15,-2-2-2 16,2-1 10-16,0-2-10 16,-1-1-1-16,3-1 0 15,-1-2 0-15,1 2 6 16,8-1-4-16,1 0 9 15,1 1 0-15,4 0-2 16,-1-1-7-16,0-1-1 16,2 1 11-16,2-1-3 15,-3-2 2-15,3 0-5 16,-2-4 6-16,-2 1-3 16,-1-1-8-16,0-2 10 0,-2 0 5 15,5 0-3-15,-2 0-6 16,2 0 2-16,1 0-3 15,0 0-4-15,-1 0 0 16,0 0 4-16,3-4-5 16,-2 1 0-16,1 1 0 15,-3-2 1-15,0 0-1 16,-2-3 5-16,-2 3 1 16,-4-4-5-16,1 3-1 15,-1-1 5-15,-3 0-5 16,-1 1-1-16,1-1 1 15,-2 0 0-15,3-1 5 16,0 0-5-16,0-1 8 16,0-1-2-16,-2 1-1 15,1 0-5-15,0-1 0 0,-2 2 1 16,1 1 6-16,-4 0-7 16,0 2 0-16,0 0 0 15,-1 0-1-15,-1-1 6 16,1 0-6-16,-1-1 9 15,0 2-3-15,2-3 7 16,-2 2-4-16,-1-2-8 16,0 0 7-16,2-1-7 15,-2 2 8-15,2-3-8 16,-1 1 11-16,2-3-3 16,-2 0-2-16,0 0-6 15,0 0 13-15,-3 1-13 16,0 0 8-16,-1-1 4 15,-1-1-11-15,0 1 8 16,-1-2-4-16,-2 1 1 0,3-4 1 16,0 1-1-16,-5-4 4 15,1 1-5-15,-4-3 5 16,-1-2-3-16,0-2-2 16,0-4 0-16,-1 0-6 15,-8-4 9-15,0 2-9 16,-2 0 0-16,1 0 8 15,-1 2 1-15,-2-2-1 16,-2-1-7-16,0 2 13 16,0-2-13-16,-4 0 15 0,-3 1-10 15,2-1 5 1,-5 2-10-16,-2-1 5 0,-3 1-5 16,-1 3 0-1,-4-2 0-15,1 0 1 0,-5 1 5 16,4 2-6-16,-3 0 0 15,-1 0 0-15,0 1 0 16,1 0 0-16,-1-1 0 16,0 2 0-16,-1 1 1 15,3 1 3-15,-1 2-5 16,4 3-1-16,1 3 0 16,0 3 1-16,1 2-1 15,3 2 1-15,-1-1-1 0,4 3 1 16,-4 1 0-1,0 1 1-15,0 1-1 0,0 2 0 16,-1 0 0-16,-2 0 0 16,-2 0 0-16,-3 2-1 15,-2 5 1-15,-6 1-1 16,-1 1 1-16,-3 1 0 16,3 0 0-16,1-1 0 15,6 2 0-15,1-1 0 16,7 2 0-16,2-3 1 15,4 2 0-15,2-1-1 16,2-1-1-16,3 2 1 16,1-2-1-16,-2 2 1 15,5 0-1-15,-1 1 0 16,2-2-1-16,1 0 1 0,4-2 0 16,2-2 1-16,2-1 0 15,0 0-1-15,3-3-18 16,0 4-61-16,1 3-76 15,-7 20-36-15,1 0-334 16,-6-2-555-16</inkml:trace>
  <inkml:trace contextRef="#ctx0" brushRef="#br2" timeOffset="350939.2703">10285 14428 500 0,'0'0'137'0,"0"0"-56"16,0 0 22-16,0 0 15 15,0 0 4-15,0 0-47 16,0 0-26-16,-27-3-27 0,21 3-6 16,3 0 10-16,-5 0-6 15,1 0 13-15,-3 0-12 16,-1 6-8-16,-4 4-3 16,0 1-3-16,-2 3 5 15,0-1-1-15,-2 3 5 16,2-2 7-16,2 0 1 15,0-1-3-15,-1-3 0 16,5 2-4-16,-2-2-7 16,3 1-1-16,-3-1 0 15,0 2-2-15,1-2 12 16,-2 0-9-16,0 3 6 16,-1-2 2-16,2 2-7 15,-1-1 2-15,4-3 2 0,1 0-6 16,-1-1-2-16,3 0-7 15,0-1 6-15,2 2-6 16,-3 1 1-16,0 4-1 16,-1 3 0-16,-1 2 0 15,-4 1 1-15,2 2 0 16,-2 0 0-16,1 1 6 16,3 0-6-16,-2-2 8 15,3 1-8-15,2 0-1 16,-2-1 1-16,1 0 0 15,1 0-1-15,1-2 3 16,1 2 3-16,-3-1 0 16,5-3 4-16,0 0-9 15,-2 0 12-15,3-2-6 0,1-1 3 16,-1 3-9-16,1 0 0 16,1 3-1-16,-2 1 8 15,1 4-8-15,-1-1 1 16,2 2 9-16,0-1 0 15,0 0-9-15,0 3 8 16,2-2 3-16,4 3 11 16,0-2-22-16,0 2 5 15,4 0 5-15,-1 1 8 16,3-2-2-16,3 0-9 16,3-3-2-16,3 1 15 15,6-2-7-15,1 1-5 0,3-3 6 16,4-2-2-1,1-1-3-15,0-2-2 0,2-2 8 16,0-1-6-16,3-3 11 16,1-3-6-16,-2-1 6 15,2-2-9-15,3 0 5 16,1-2-3-16,3 0 3 16,2-2-15-16,-2-1 5 15,2 0-5-15,1 0-1 16,-4 0 11-16,2 0-5 15,-4 0 0-15,4 0-6 0,-5 0 5 16,-2 0-6 0,-4 0 2-16,-5-1-1 0,-1-1 0 15,0 0 0-15,-3-5 1 16,2 2 8-16,-3-3-4 16,1-4-5-16,0 0 12 15,-1-2-2-15,3-3-2 16,-2-2-7-16,1 1 5 15,-1-2-5-15,1-1-1 16,-3 3 0-16,-2 0-1 16,-3 2 1-16,-2 1 0 15,-4 3-1-15,-1-1 2 16,-1 2-1-16,-2 0 1 16,0-2-1-16,0 2 1 15,-1-1-1-15,0 0-1 16,-1-2 1-16,0 1-1 0,0-1 1 15,0 0 0-15,-2 0-1 16,1-1 0-16,-3 2 1 16,-1 2 0-16,-3 1-1 15,0-3 9-15,-3 2-9 16,0-2 1-16,0 0 5 16,0-2-5-16,0 1 0 15,0-1-1-15,0 0 1 16,0-1-1-16,-2 0 1 15,1-1 0-15,-1 2-1 16,-1-3 0-16,0 1 0 16,-1 1 1-16,-4-2-1 15,4-1 1-15,-1 0 4 0,1-2-5 16,1-1-1-16,0 3 1 16,1-1 1-16,1 0 8 15,-3 0-2-15,4-1 1 16,0-1-1-16,-2 1 2 15,2-1-8-15,-1-1 0 16,-1 1 1-16,1 0 6 16,-1 0 1-16,-1 1-8 15,-1-1 6-15,-1 1-1 16,-1-2 0-16,-4 0 1 16,-1 1-6-16,-3-4-1 15,-2 1 1-15,-3-1 8 16,-1 1-9-16,-4 1 1 0,-1 0 0 15,0 2 0-15,-2 2 8 16,1 0 2-16,-2 2-4 16,1 1 3-16,-1 0-4 15,1 2-6-15,2-1 1 16,0 1 0-16,1 3 7 16,0-1-8-16,0 0 1 15,-1 3 0-15,-2-2 1 16,0 2 4-16,-1 2-6 15,3-1 0-15,-1 2 6 16,-3 1-5-16,1 2 0 16,-4 0 1-16,-1 1-1 15,-3 1 0-15,0 2 0 0,0 0 0 16,2 0 0 0,3 0 0-16,2 0-1 0,6 0 1 15,2 0-1 1,3 0 0-16,0 2 1 0,1 3 0 15,-3-2-1-15,2 3 0 16,0 0 0-16,-6 0 1 16,5 1-1-16,-3-1 1 15,0 2-1-15,0-2 1 16,1 1-1-16,0 0 1 16,0-1-1-16,3 3 0 15,-3-2 0-15,2 1-1 16,3-1 1-16,1 0 0 15,3-1 0-15,1 0 0 0,3-3 0 16,1 2 0-16,0 6-20 16,-9 26-89-16,2-1-118 15,-8 8-522-15</inkml:trace>
  <inkml:trace contextRef="#ctx0" brushRef="#br2" timeOffset="355149.507">14063 16883 829 0,'0'0'223'0,"0"0"-61"15,0 0 21-15,12-89-15 16,10 63-28-16,9 3-47 15,8 8-33-15,12 6-16 16,7 9 3-16,5 5-4 16,-1 18-12-16,-6 14-13 15,-13 9-5-15,-13 5-5 16,-20 19-8-16,-10-4 1 16,-4 2 0-16,-23-3 11 15,-3-15-6-15,-4-1-6 16,3-15 2-16,5-15 8 15,10-12 5-15,5-7 1 16,4-12-9-16,5-19-7 16,2-15-24-16,4-7-18 15,16-3-20-15,5 0 27 0,1 1 23 16,-4 4 11-16,-2 3 1 16,-4 6 0-16,-7 0 1 15,-3 5 1-15,-4 6-1 16,-2 6 5-16,0 8 27 15,0 7 22-15,0 8 23 16,-5 2-28-16,-1 12-43 16,-2 15 8-16,0 11 19 15,5 8 21-15,3 3-21 16,3 1-9-16,16-5-7 0,8-3-3 16,3-9-14-1,5-7 1-15,6-9-1 0,5-9-1 16,2-8-21-1,17-25-95-15,-13-7-144 0,-11-4-446 0</inkml:trace>
  <inkml:trace contextRef="#ctx0" brushRef="#br2" timeOffset="355797.0745">14557 16131 780 0,'0'0'201'0,"0"0"-18"15,0 0-16-15,16-77-29 16,0 57-37-16,7 3-19 16,0 6-19-16,2 5-15 15,-2 6-20-15,0 3-4 16,-7 16-2-16,-2 5 8 15,-5 9 8-15,-8 3 10 16,-1 0 9-16,-3 3-12 16,-12-2-3-16,-1-1-14 15,1-4 10-15,3-7-12 0,4-6 4 16,4-6-6-16,4-9-8 16,0-4-7-16,3 0-8 15,16-3 17-15,7-11 6 16,11-3-10-16,3-2-6 15,2 4-8-15,1 4-25 16,2 11-122-16,-12 0-162 16,-11 6-542-16</inkml:trace>
  <inkml:trace contextRef="#ctx0" brushRef="#br2" timeOffset="356120.6549">15128 17004 1352 0,'0'0'308'16,"0"0"-114"-16,0 0-86 16,0 0 37-16,0 0-44 15,0 0-57-15,0 0-14 16,98-60-8-16,-57 36-9 16,0 2-12-16,-3 2-1 0,-2 0-90 15,-10 4-174-15,-11 6-345 16</inkml:trace>
  <inkml:trace contextRef="#ctx0" brushRef="#br2" timeOffset="356344.4672">15035 16753 1508 0,'0'0'336'16,"0"0"-207"-16,0 0-48 15,0 0 73-15,0 0 16 16,113 92-50-16,-69-54-58 16,-1-1-42-16,-3 4-13 0,-5 4-7 15,-5 1-20-15,-5 5-93 16,-2 13-125-16,-7-13-236 16,-7-11-413-16</inkml:trace>
  <inkml:trace contextRef="#ctx0" brushRef="#br2" timeOffset="356749.8682">15540 16656 1575 0,'0'0'242'16,"0"0"-130"-16,0 0-29 15,0 0-21-15,0 0 1 0,0 0 40 16,0 0-32-16,91 93-32 15,-53-65-20-15,-2-7-8 16,-3-1-10-16,-5-6-1 16,-4-5 0-16,-7-8-15 15,-4-1-19-15,-6-1-8 16,-2-20 25-16,-5-5-22 16,0-6 2-16,0-3 24 15,0 4 13-15,-3 8 1 16,0 6 50-16,-1 10 39 15,4 7-14-15,0 0-27 0,0 14-33 16,10 13 33-16,9 10 42 16,2 4-21-16,5 4-13 15,-1 0-21-15,-1 0-13 16,-5-1-9-16,-2-1-14 16,-1-5-11-16,-9-6-90 15,-5-13-84-15,-2-8-139 16,0-11-416-16</inkml:trace>
  <inkml:trace contextRef="#ctx0" brushRef="#br2" timeOffset="357094.8885">15795 16017 1430 0,'0'0'201'0,"0"0"-23"0,0 0-45 15,0 0-24-15,64-76-33 16,-38 69-38-16,1 6-17 16,-4 1-8-16,-2 5-12 15,-5 16 5-15,-5 9 0 16,-7 8 4-16,-4 8 22 16,0 4 4-16,-6-1 14 15,-6-1 2-15,0-4 19 16,3-8-16-16,4-6-4 15,5-7-15-15,0-7-5 16,0-7-6-16,8-5-7 0,11-4 0 16,11-2 10-16,11-15-7 15,11-7-7-15,9-5-14 16,28-10-112-16,-14 8-131 16,-9 4-533-16</inkml:trace>
  <inkml:trace contextRef="#ctx0" brushRef="#br2" timeOffset="357599.5671">16569 16659 1239 0,'0'0'387'0,"0"0"-150"0,0 0-47 15,0 0-19-15,0 0-32 16,0 0-81-16,0 0-29 16,70-30-15-16,-41 19-13 15,3 3-1-15,-2 1-10 16,-5 4-67-16,1 3-100 16,-7 3-211-16,-13 6-430 0</inkml:trace>
  <inkml:trace contextRef="#ctx0" brushRef="#br2" timeOffset="357760.2326">16642 16820 1104 0,'0'0'322'0,"0"0"-96"16,0 0-90-16,0 0 5 16,0 0-23-16,91-31-59 15,-37 8-30-15,8-2-29 16,17-17-72-16,-15 5-264 15,-11 2-726-15</inkml:trace>
  <inkml:trace contextRef="#ctx0" brushRef="#br2" timeOffset="358055.701">17195 16270 1235 0,'0'0'367'0,"0"0"-45"16,0 0-54-16,0 0-41 15,0 0-50-15,0 0-57 16,0 0-18-16,-7 0-35 16,10 20-22-16,10 7 67 15,10 9 11-15,3 5-42 0,4 1-23 16,0 3-16-16,-2-1-21 15,-1 1-9-15,-4 0-12 16,-6 1-15-16,-12 17-162 16,-5-10-276-16,0-12-394 15</inkml:trace>
  <inkml:trace contextRef="#ctx0" brushRef="#br2" timeOffset="360119.2672">18527 17212 935 0,'0'0'190'16,"0"0"-67"-16,0 0 35 16,0 0-4-16,0 0-52 0,75-77-32 15,-37 77-31 1,5 2-14-16,0 18-8 0,-2 11 1 15,-8 8-5-15,-9 6 3 16,-12-1 0 0,-11 5-1-16,-1-1-5 0,-13-5 11 15,-8-1-5 1,-1-9-6-16,1-6 3 0,4-7-5 16,7-11 2-16,3-9 8 15,4-5 27-15,3-21-30 16,0-11-15-16,0-10-42 15,17-2-3-15,2 0-1 16,1 5 21-16,1 4 20 0,-6 4 5 16,0 3 0-16,-6 2 1 15,-4 3 0-15,-1 3 5 16,-2 6 3-16,-2 7 32 16,0 2 15-16,0 9 21 15,0 1-19-15,0 8-33 16,-8 15-12-16,-1 10 17 15,0 6 21-15,6 4-2 16,3 1-13-16,0-8-5 16,7-5-10-16,9-6-10 15,6-5-5-15,3-6-5 16,5-6 5-16,3-7 1 16,1-1-2-16,2-1-5 15,8-27-95-15,-9 0-180 16,-14-2-530-16</inkml:trace>
  <inkml:trace contextRef="#ctx0" brushRef="#br2" timeOffset="360719.6342">18783 16566 684 0,'0'0'224'0,"0"0"-22"15,0 0-11-15,0 0-33 0,0 0-27 16,54-86-23-1,-28 73-28-15,1 7-21 0,1 1-4 16,-1 5-16-16,-3 0-10 16,-2 13-13-16,-4 4-1 15,-6 8-2-15,-6 1 14 16,-6 7 13-16,0 3 4 16,-1 2 8-16,-12 0-8 15,-1-4-3-15,2-3-7 16,0-6-1-16,6-6-3 15,4-7-7-15,2-4-11 16,0-8-10-16,0 0 4 16,12 0-5-16,6-6 18 15,9-8-8-15,4-3-10 16,2 1-1-16,9 1-85 0,-10 5-175 16,-6 4-442-16</inkml:trace>
  <inkml:trace contextRef="#ctx0" brushRef="#br2" timeOffset="361024.0777">19309 17132 1209 0,'0'0'489'0,"0"0"-361"0,0 0 13 15,0 0 1-15,0 0-24 16,0 0-66-16,0 0-11 16,57-24 0-16,-32 6-21 15,2-2-13-15,-2 0-7 16,-6 1-42-16,-5-1-83 15,-2 6-158-15,-8 0-305 0</inkml:trace>
  <inkml:trace contextRef="#ctx0" brushRef="#br2" timeOffset="361252.5806">19195 16939 1476 0,'0'0'267'16,"0"0"-134"-16,0 0 19 16,0 0 45-16,63 106-50 15,-33-62-63-15,-3-1-24 16,-2 3-29-16,-4-5-16 16,-3-2-7-16,-3 2-8 15,0-7-54-15,0 7-87 16,-2-11-116-16,-4-11-379 0</inkml:trace>
  <inkml:trace contextRef="#ctx0" brushRef="#br2" timeOffset="361749.6696">19650 16944 1267 0,'0'0'533'15,"0"0"-427"-15,0 0-15 16,0 0-30-16,0 0 14 16,0 0 10-16,0 0-21 15,54 63-23-15,-33-48-18 16,3-4-14-16,-2-4-8 16,-1-4 6-16,0-3-6 15,1-3-1-15,-1-17-17 16,-3-6-14-16,-2-7-12 0,-5-1-9 15,-5 2 13 1,-6 3 27-16,0 12 12 0,0 5 11 16,0 8 48-16,0 4 7 15,0 0-7-15,0 19-30 16,0 10 11-16,0 10 22 16,0 11 0-16,9 8-14 15,3 1-8-15,8-1-8 16,0-5 0-16,2-3-14 15,2-7-10-15,-4-6-7 16,-2-5 0-16,-6-8 1 16,-5-4-2-16,-6-5-1 15,-1-4-12-15,-8-4-13 0,-15-4 3 16,-9-3-10-16,-7 0-25 16,-3-17-34-16,2 0-41 15,4-15-65-15,12 3-101 16,9 3-384-16</inkml:trace>
  <inkml:trace contextRef="#ctx0" brushRef="#br2" timeOffset="362225.7543">19971 16587 1247 0,'0'0'232'0,"0"0"-34"16,0 0-33-16,22-76-47 15,1 56-26-15,4 3-37 16,2 5-15-16,0 2 7 16,-4 3-16-16,-2 7-6 15,-4 0-9-15,-5 5-7 16,-4 10 7-16,-6 4 7 15,-4 5 11-15,0 5 25 16,-4 4 0-16,-13 3-2 16,2-1-4-16,-2-1-11 15,3-3 6-15,2-7-2 0,4-6-13 16,6-4-6-16,2-7-5 16,0-2-4-16,0-5-3 15,2 0 3-15,15 0 15 16,10-5 29-16,12-7-3 15,7-7-25-15,5 0-16 16,-2 2-12-16,-3 2-6 16,-10 4 1-16,-12 5-1 15,-10 4-13-15,-12 2-71 16,-2 2-73-16,-15 25-56 16,-8-3-126-16,-6-4-634 0</inkml:trace>
  <inkml:trace contextRef="#ctx0" brushRef="#br2" timeOffset="362803.4754">20587 17036 1194 0,'0'0'487'16,"0"0"-233"-16,0 0-13 15,0 0-58-15,0 0-29 16,0 0-26-16,91-12-25 16,-55 3-13-16,0-4-13 15,1-2-24-15,-1 1-26 16,-2 2-15-16,-7-1-7 15,-5 6-5-15,-7 0-45 16,-6 6-103-16,-9 1-98 16,-4 0-236-16,-14 0-716 0</inkml:trace>
  <inkml:trace contextRef="#ctx0" brushRef="#br2" timeOffset="363186.2586">20938 16615 945 0,'0'0'334'0,"0"0"23"0,0 0-91 16,0 0-53-16,0 0-63 15,0 0-58-15,0 0-16 16,7 44 68-16,9-13-4 16,4 6-39-16,-1 4-17 15,3 2-17-15,1 1-11 16,-2-1-10-16,0 3-22 15,-3-3-14-15,-3-4-9 16,-2 0-1-16,-4-5-32 16,9 9-113-16,-6-9-129 15,-1-12-281-15</inkml:trace>
  <inkml:trace contextRef="#ctx0" brushRef="#br2" timeOffset="365521.0173">21883 16646 658 0,'0'0'307'0,"0"0"-10"15,0 0 21-15,0 0-69 16,0 0-60-16,0 0-27 16,0 0-35-16,-10 0-21 15,10 0-14-15,0-2-25 16,3-5-22-16,12-1-20 16,3-4-23-16,4-1 3 15,2 2-5-15,-5-1-59 16,2 4-77-16,-5 5-118 0,-5 3-300 15,-7 0-491-15</inkml:trace>
  <inkml:trace contextRef="#ctx0" brushRef="#br2" timeOffset="365717.6763">21782 16908 1340 0,'0'0'492'15,"0"0"-375"-15,0 0 99 16,0 0-49-16,0 0-20 16,83-39-60-16,-42 19-57 15,8 3-20-15,0-4-10 16,26-4-97-16,-14 5-144 16,-6-1-547-16</inkml:trace>
  <inkml:trace contextRef="#ctx0" brushRef="#br2" timeOffset="366373.3969">22678 16402 886 0,'0'0'196'15,"0"0"-51"-15,0 0 91 16,0 0-26-16,0-82-44 0,0 73-32 16,0 0-17-16,-7 5-26 15,-5 1-30-15,0 3-23 16,-6 0-5-16,-3 3 10 16,-2 11 13-16,-3 4 14 15,0 7-2-15,1 2-8 16,1 3-2-16,6 3-3 15,2 2-12-15,7-1-13 16,4-1-5-16,5-1-2 16,0-1-4-16,5-3 1 15,10-1 6-15,4-2 0 16,4-2-2-16,-1-5 1 0,2-1-5 16,1-5-8-16,1-4 1 15,0-4 4-15,2-4-1 16,4 0 5-16,-2 0-2 15,0-10-4-15,-1-3 0 16,-4-3 0-16,-1-1 2 16,-3-3-2-16,-3-3 6 15,-2-2-8-15,-4 1-2 16,-4-2-10-16,-2-1 10 16,-4 3-2-16,-2-5-8 15,0 2 0-15,-2 1 7 16,-8-1-7-16,-5 3-1 15,0 0 2-15,-3 4-2 16,-1 2 1-16,1 2 0 16,-3 4-1-16,0 1-6 0,-3 5 5 15,-3-1-5-15,-4 7 5 16,-6 0-7-16,-3 0 7 16,-7 3 0-16,-8 13-20 15,-50 26-114-15,11-3-138 16,-7-1-300-16</inkml:trace>
  <inkml:trace contextRef="#ctx0" brushRef="#br2" timeOffset="370371.2435">21279 16355 606 0,'0'0'185'0,"0"0"14"0,0 0 2 16,0 0-14-16,0 0-50 15,0 0-27 1,-48-40-6-16,35 33-25 0,0-1 1 16,-4 1-20-16,1-3-13 15,-3 4 1-15,3 0-4 16,-1 1 8-16,0-1-15 15,2 3 8-15,2 0-9 16,0 1-17-16,3 2-4 16,0 0-2-16,-3 0-4 15,2 0 4-15,-5 0-12 16,5 4 8-16,-2 4-3 16,-4 1 2-16,1 1-1 15,0 2 6-15,-2 1-1 16,3-2 0-16,-1 2 1 0,2-1-1 15,-1-1-4-15,5-1 5 16,-1 0-3-16,1 0-8 16,2-1 4-16,1 2-5 15,1 3 0-15,-2 0-1 16,6 1 0-16,-1 2 0 16,0-1 0-16,3 4 0 15,0-1 0-15,0 1 6 16,0 1-4-16,0-1-1 15,0-1 1-15,0 1-2 16,1 0 1-16,4-1 1 16,2 1-2-16,-1-2 0 15,4 1 0-15,-1-5 0 0,2 0 0 16,-2 2 0 0,0-4 0-16,2 2 0 0,0 1 0 15,0-5 2-15,0 3-2 16,0-2 1-16,2-2-1 15,-1 1 0-15,0 0 1 16,1 1 0-16,1 2 0 16,-2 1 0-16,-2-1 0 15,-2-1 0-15,-5 2 0 16,1-1 0-16,-4 1 0 16,0 2 1-16,0 2-1 15,0 0 5-15,-6 4-5 16,-3-2 1-16,0 2-1 15,-2 0 1-15,1-2 0 16,3 2-2-16,1-3 1 0,0 0-1 16,3-3 0-16,2-1 0 15,1-3 0-15,0 0-1 16,0 1 1-16,0-2 0 16,4 1 1-16,5-1-1 15,-2 3 0-15,3 0 0 16,1 0 1-16,1 0 0 15,-1 0-1-15,4 2 1 16,-3-6 0-16,2 2 1 16,2-2-1-16,1 0 1 15,-1-3 4-15,4-5 0 16,1 1 0-16,-1-3 7 16,3 0 6-16,1 0 2 15,0-5 6-15,3-2-11 0,-3-5-2 16,0 2-4-16,-1-7 2 15,1 0-3-15,-3-5 2 16,3-5 3-16,-3-2 3 16,0-5 5-16,-3-6-2 15,-2-1-8-15,-4-3-5 16,-1 2 0-16,-4 0 5 16,-3 2-1-16,-1 2-4 15,-3 4-1-15,0-2 3 16,0 3 2-16,0 0-2 15,0 2 4-15,-6-1-4 0,-1 0-3 16,0 1-5 0,-1 2 10-16,-1 3-3 0,0 2 4 15,0-1-3-15,0 3 3 16,-2 1-4-16,-2 0-1 16,1 1-1-16,-2 2-4 15,0 1-1-15,-1 0 0 16,2 1 1-16,-4 4-1 15,4 0 0-15,0 2-1 16,-1 3-2-16,1-1 2 16,1 2-1-16,-2 3-5 15,-2-2 0-15,-2 3 0 16,-3 2-11-16,-4 0-32 16,-7 0-33-16,-7 12-36 15,-40 19-47-15,9-3-125 0,-5 0-446 0</inkml:trace>
  <inkml:trace contextRef="#ctx0" brushRef="#br2" timeOffset="373890.7616">17136 15805 529 0,'0'0'259'0,"0"0"-53"16,0 0-88-16,0 0 5 15,0 0 29-15,0 0-21 16,-15-11-22-16,13 11-32 16,2 0-8-16,-3 0 0 15,-3 0-6-15,-3 0-9 16,-5 5-1-16,1 3-2 16,-1 5-3-16,-1 3-6 15,-2 3-6-15,4 6 0 16,1 8-14-16,0 4-6 15,4 5-2-15,2 4-1 16,5 3-4-16,1 1 1 16,0 0-2-16,0 0 3 15,9 1-2-15,2 0 2 16,5 1-4-16,-2-1 0 0,5-2-1 16,0-5 0-16,2-1 2 15,3-4-2-15,1-2 1 16,2-4-1-16,0-1-5 15,3 0 1-15,-1-1 0 16,1 2-1-16,-2-3 5 16,-2 2-5-16,-1-2-1 15,1-6 1-15,-3-1 0 16,1-4 0-16,-3-5 0 16,2-7 1-16,-1-4 4 15,0-3-5-15,-1 0 0 16,0-3 8-16,1-7 4 15,-4-1 1-15,2-6 8 0,0-3-1 16,-3-5-9-16,2-5-2 16,-2-6 2-16,1-1-3 15,-5-8 7-15,2-2-7 16,-4-1-1-16,-2-5-3 16,-1 0-4-16,-4 2 4 15,0-2-3-15,-4 1-2 16,0 2 6-16,0-1-6 15,-12 0 1-15,-6-5-1 16,-4-1 0-16,-1-3 1 16,-4-2 0-16,1 1-1 15,-1 2 0-15,0 7 0 16,3 5 0-16,0 9 0 0,3 7 0 16,-1 5-1-16,-1 7 1 15,4 3 0-15,-3 4 9 16,0 3 4-16,-1 3 4 15,1 3-4-15,-2 0-2 16,-4 3-1-16,2 0-9 16,1 0 6-16,0 6-6 15,1 1 0-15,6 2 1 16,1 0-1-16,1-1 0 16,5 2-1-16,1-1 0 15,3 4-23-15,0 3-30 16,4 5-40-16,2 22-82 15,1-3-133-15,-2 1-440 0</inkml:trace>
  <inkml:trace contextRef="#ctx0" brushRef="#br2" timeOffset="399147.6034">2421 15940 902 0,'0'0'188'0,"0"0"15"16,0 0-12-16,0 0-32 16,0 0-6-16,0 0-32 15,15-52-43-15,6 30-28 16,6-4-12-16,7-3-16 16,6 1-10-16,2 0-11 0,3 4-1 15,-5 5-12-15,-4 8-119 16,-9 10-102-16,-21 13-256 15,-6 14 123-15,-3 2-381 0</inkml:trace>
  <inkml:trace contextRef="#ctx0" brushRef="#br2" timeOffset="399306.8764">2415 16199 620 0,'0'0'148'0,"0"0"-18"15,0 0-40-15,0 0 14 16,0 0 61-16,0 0 19 15,0 0-44-15,103-90-82 0,-46 40-36 16,4-2-22 0,12-14-152-16,-18 16-184 0,-18 7-414 0</inkml:trace>
  <inkml:trace contextRef="#ctx0" brushRef="#br2" timeOffset="399505.7614">2436 15756 816 0,'0'0'98'16,"0"0"-34"-16,0 0 37 15,125-44 9-15,-62 36 19 16,6 4-9-16,2 4-50 0,-17 8-41 16,-3 20-28-16,-20 30-1 15,-42 65-16-15,-27-9-126 16,-26 5-226-16</inkml:trace>
  <inkml:trace contextRef="#ctx0" brushRef="#br2" timeOffset="403141.3604">6126 4954 146 0,'0'0'257'0,"0"0"-142"16,0 0-20-16,0 0-7 15,0 0 38-15,0 0-6 16,0 0-29-16,0 0-30 16,3 0-32-16,0 0 4 15,3 0 9-15,0 0-13 16,2 0-15-16,1 0 11 16,2 0-16-16,0 0-2 15,5 0-1-15,-2 2-5 16,3 1 0-16,2 4 1 15,3-2 4-15,2 2 4 16,4 1 0-16,4-1 0 16,2 3-3-16,2 2-5 15,1-1 8-15,4-1 0 0,0 2 3 16,1-2-1-16,2-1 5 16,0 2-4-16,-1-4 0 15,2 0 3-15,-1-1 5 16,0-2 9-16,2-2 4 15,-1 1-2-15,2-3-5 16,0 0-8-16,0 0-4 16,-2 0-8-16,1 0 2 15,-4 0-9-15,-3 2 2 16,-1-2 5-16,-1 2-7 16,1-2 6-16,0 1-5 15,0-1 5-15,-2 0-6 16,3 0 1-16,-3 0 7 0,-1-3-8 15,1-2 8-15,-2-3-1 16,-2 4-6-16,-2-4 11 16,0 2 0-16,-1-1-2 15,-5 0 6-15,2-1-10 16,1-2 13-16,1-2 7 16,2-5 0-16,1 0-11 15,2-4 3-15,-1 1-1 16,3-2 2-16,-7 1-6 15,2 0-4-15,-2 0 6 16,-2 0-6-16,-2-1 5 0,1 1-1 16,-1 0-4-16,-3 0-1 15,0-1-7-15,-2-2 8 16,-1 1-3-16,0-2 0 16,-3-3 1-16,-2 0-1 15,1 0 4-15,-3-3 3 16,-2 1 2-16,-1-2 4 15,-3 1 9-15,5-3-2 16,-7 0-5-16,-2 0-1 16,1 0 1-16,-2 3 4 15,0-4-3-15,0 1 2 16,-5 0-3-16,-7-2-5 16,-1 0-7-16,-5-1-9 15,-3-2 9-15,-4-1-7 0,-4-4-1 16,-2 1 0-1,1 2 5-15,-3 0-6 0,0 2 0 16,-2 5 0-16,1 2 0 16,-1 2 0-16,2 3 0 15,1 5 0-15,-1 2 0 16,0 1 0-16,0 2-1 16,2 2 1-16,-2 1 0 15,0 1-2-15,-1 2-4 16,0 2 6-16,-2 2-6 15,-2 2 5-15,-6 2 0 16,-4 1-5-16,-9 2-10 16,-4 0 10-16,-5 2 5 15,-14 7-1-15,7 2 1 16,-3-2-1-16,4 2 2 16,8-3 1-16,-2 0 0 0,1 2 7 15,4 0-8-15,5 1 0 16,0 1 0-16,7 2-1 15,4 0 0-15,2 1 1 16,4 1-6-16,1 3 5 16,4 0 0-16,0 2 0 15,7 2-1-15,0 0 1 16,0 3 0-16,-2 2-1 16,3 0 2-16,-1 4-1 15,-1-1 1-15,1-2-1 0,-1 3 1 16,7-5 0-1,-3 3 0-15,3 0 0 16,3 1-1-16,0 1 0 0,1 4 1 16,1-3 2-16,3 3-1 15,3 0-1-15,1-2 0 16,1 2 0-16,3 0 0 16,0 0 0-16,5-1 0 15,0 1 1-15,0 0 0 16,3 0 1-16,10 0 4 15,1-1 0-15,8-2-5 16,3-1 0-16,4-1 5 16,2-2 6-16,3-1-3 15,2-3 10-15,2-3-4 0,0 0 1 16,0-4 5-16,0-2-2 16,0-1 0-16,-1-2-7 15,-1-1 5-15,-5-1 3 16,0-2-2-16,-1-2-3 15,-2-1 7-15,1-4-2 16,-6-2-4-16,3 0 5 16,-2 0 4-16,1-2 8 15,-4-6-11-15,-3-1-8 16,-3 1-7-16,-6 2-1 16,-3 2-4-16,-6 2-2 15,0 0 0-15,0 2-1 16,0 0-69-16,-57 36-95 0,0 3-364 15,-20 7-1196-15</inkml:trace>
  <inkml:trace contextRef="#ctx0" brushRef="#br2" timeOffset="426357.5513">9873 14297 1039 0,'0'0'196'0,"0"0"-105"15,0 0 34-15,98-52 3 16,6 19 17-16,43-13-16 15,20 0-16-15,0 2-21 16,-16 10-38-16,-32 8-12 16,-25 7-16-16,-27 4-24 15,-22 8-1-15,-11-1-1 0,-2 2-38 16,-6 0-69-16,-6 2-60 16,-20-3-90-16,0 1-52 15,-20-3-318-15</inkml:trace>
  <inkml:trace contextRef="#ctx0" brushRef="#br2" timeOffset="426620.5002">10856 13791 692 0,'0'0'387'0,"0"0"-300"0,0 0-3 15,89 0 63 1,-40 0 12-16,4 0-39 0,3 5-36 15,3 7-27-15,-7 2-20 16,-2 5-15-16,-11 1-10 16,-10 2-11-16,-13 1 2 15,-11 1 6-15,-5 4-2 16,-20 1 8-16,-19 5-9 16,-26 12-6-16,-20 7-36 15,-23 9-95-15,19-12-156 16,15-13-90-16</inkml:trace>
  <inkml:trace contextRef="#ctx0" brushRef="#br2" timeOffset="427673.8621">11330 13556 732 0,'0'0'235'0,"0"0"-73"16,0 0 28-16,0 0 23 15,0 0-75-15,0 0-71 0,0 0-48 16,-16 12-13-16,31 24 26 16,4 8 12-16,7 7 2 15,5 2-16-15,5 0-3 16,4-7-10-16,0-8 5 15,1-10-7-15,-3-11-3 16,-5-10-12-16,-6-7 0 16,-6-8 9-16,-6-19 24 15,-3-13-10-15,-9-23-3 16,-3 1-19-16,-3-6 11 16,-18 2-11-16,-6 13 5 15,-8-3-5-15,0 13-1 16,0 11 0-16,4 11-16 0,8 15-18 15,9 6-26-15,9 9-79 16,17 38-83-16,15-3-127 16,5-3-262-16</inkml:trace>
  <inkml:trace contextRef="#ctx0" brushRef="#br2" timeOffset="428065.4037">11778 13568 1245 0,'0'0'176'15,"0"0"-160"-15,0 0 5 16,0 0 3-16,0 0 56 16,0 0-16-16,97 69-22 0,-73-48-19 15,-2 0-11-15,-7-3-6 16,-6-2 0-16,-3-5 1 15,-5-5-6-15,-1-6 18 16,0 0 25-16,0-14 86 16,-10-13-74-16,-2-7-18 15,3-3 1-15,5 1 23 16,4 5-22-16,0 6-13 16,16 13-21-16,3 6 13 15,8 6-2-15,3 4-3 16,3 15-5-16,1 4 1 15,-4 6-4-15,-3 2-6 0,-5 1 5 16,-5-1-5 0,-1-1-93-16,-1 3-87 0,-3-8-203 15,-2-11-405-15</inkml:trace>
  <inkml:trace contextRef="#ctx0" brushRef="#br2" timeOffset="428308.3539">12318 13290 1179 0,'0'0'192'0,"0"0"42"15,0 0-27-15,0 0-41 16,0 0-61-16,0 0-66 0,0 0-20 16,-38 49 12-16,38-13 13 15,0 5-9-15,17-4-15 16,7 0-19-16,6-5 0 15,8-3-1-15,1-5-27 16,5-11-66-16,0-8-97 16,7-14-139-16,-10-11-170 15,-12-10-321-15</inkml:trace>
  <inkml:trace contextRef="#ctx0" brushRef="#br2" timeOffset="428633.8929">12579 13243 851 0,'0'0'153'15,"0"0"40"-15,0 0-9 0,0 0-89 16,0 0-16 0,0 0 11-16,-30 89-11 0,34-49-9 15,10 1-12 1,7-4-12-16,1-8-18 0,2-3-14 16,-3-9-3-16,1-8-4 15,-3-8-7-15,-5-1 0 16,-1-10 35-16,-6-14-10 15,-3-8-11-15,-4-11-1 16,0-5-6-16,-16-2-6 16,-6 2-1-16,-1 8 0 15,-3 11 0-15,1 14 0 16,5 11-2-16,4 4-8 16,7 9-3-16,9 12-29 15,0 6-27-15,15 1-54 0,27 7-128 16,-6-5-74-16,-2-9-330 15</inkml:trace>
  <inkml:trace contextRef="#ctx0" brushRef="#br2" timeOffset="429000.2488">12756 13089 750 0,'0'0'381'0,"0"0"-250"16,0 0-56-16,0 0-66 15,0 0 63-15,0 0 39 16,0 0-34-16,109 100-31 16,-83-67-8-16,-7-1-16 0,-8-3-9 15,-6-5-7-15,-5-6 4 16,0-7-4-16,0-8 6 16,-9-3 0-16,-3-10 5 15,1-15 9-15,1-8 8 16,4-4-3-16,5-1-3 15,1 1 2-15,1 11 3 16,12 9-13-16,3 10 4 16,3 7-9-16,5 1 3 15,3 19 3-15,3 5-2 16,0 5-6-16,-4 2-11 16,0 0-2-16,-5-3-33 0,-2-3-108 15,9-11-170 1,-5-8-238-16,-5-7-248 0</inkml:trace>
  <inkml:trace contextRef="#ctx0" brushRef="#br2" timeOffset="429564.9405">13190 12948 1015 0,'0'0'162'16,"0"0"-7"-16,0 0 12 16,0 0 10-16,0 0-72 15,0 0-86-15,0 0-11 16,-22 13-7-16,22 13 9 15,0 1-9-15,10-4 0 16,4-5 0-16,5-3-1 16,-1-6-2-16,1-4-8 15,-2-2 10-15,2-3-9 0,-3 0 9 16,-4 0 6-16,-4 0-6 16,-2-3 8-16,-3 1-7 15,-3 2 1-15,0 0-2 16,0 8 6-16,-7 8-5 15,1 4 0-15,-2 4 1 16,5 2-1-16,3-1 1 16,0-1-2-16,12-5 0 15,7-3 0-15,5-8-3 16,0-8 2-16,3 0 0 16,3-17 0-16,-2-12 1 15,-4-11 0-15,-2-17 0 0,-11-25-11 16,-11-31 3-16,0-12 7 15,-14 21 1-15,-2 25 1 16,3 38 45-16,3 19 51 16,2 3 39-16,0 5 0 15,2 4-34-15,6 10-47 16,0 0-55-16,0 19-3 16,15 12 3-16,11 11 0 15,5 10 6-15,6 4 1 16,5 0 4-16,-3 0-1 15,-3-8-10-15,-5-8 0 16,-5-6-11-16,-6-9-69 16,-8-5-73-16,-12-8-89 0,0-5-149 15,-11-7-146-15</inkml:trace>
  <inkml:trace contextRef="#ctx0" brushRef="#br2" timeOffset="429677.5416">13499 12872 270 0,'0'0'48'16,"0"0"-48"-16,0 0-217 0</inkml:trace>
  <inkml:trace contextRef="#ctx0" brushRef="#br2" timeOffset="430464.7835">13669 12789 955 0,'0'0'295'0,"0"0"-64"16,0 0-106-16,0 0-80 0,0 0 56 15,0 0 36-15,0 0-21 16,112 75-42-16,-75-55-4 16,-10 1-26-16,-9-1-23 15,-10 2-13-15,-8-4 0 16,-5 0 1-16,-16-4-8 15,-3-5 0-15,2-8 0 16,7-1-1-16,5-15-8 16,8-14-16-16,2-9-8 15,6-4-20-15,15-2 8 0,4 4-9 16,2 1 23-16,-3 8 11 16,0 2 19-16,-3 5 1 15,-6 4 1-15,-5 4 10 16,-1 5 18-16,-6 4 13 15,-1 3 20-15,-2 3-3 16,0 1-17-16,0 0-23 16,0 4-20-16,0 12-12 15,-5 9 12-15,-1 6 1 16,3 5-1-16,1 0 1 16,2-1 6-16,0-5-7 15,8-3 0-15,5-10-1 16,5-8 1-16,3-6 0 0,-1-3-3 15,-1-6 2-15,-1-13-32 16,-8-12-10-16,-5-5 3 16,-2-6 7-16,-3 2 5 15,0 4 14-15,-3 9 13 16,-3 12 0-16,1 7 1 16,2 8 9-16,3 0-9 15,0 4-10-15,0 12 4 16,0 2 6-16,3 2 1 15,11-2 1-15,4-2 7 16,4-5-8-16,-1-4 9 16,3-7-8-16,-3 0 11 15,-5-10-3-15,-1-7 3 16,-4-7-11-16,-2-1 11 16,-2-1-3-16,-4 7-2 0,-2 4 14 15,1 8 13-15,-1 5-4 16,4 2-31-16,4 9-3 15,6 12 3-15,1 5 12 16,5 6-3-16,0 1 0 16,-5-2-9-16,-2-3 0 15,-7-8-21-15,-2-4-86 16,-5-16-69-16,-12 0-204 16,-8-10-257-16</inkml:trace>
  <inkml:trace contextRef="#ctx0" brushRef="#br2" timeOffset="430608.4139">14075 12209 1026 0,'0'0'132'15,"0"0"-81"-15,0 0-50 0,0 0 27 16,0 0 3-16,97 80-31 16,-53-32-18-16,-11-5-150 15,-9-9-446-15</inkml:trace>
  <inkml:trace contextRef="#ctx0" brushRef="#br2" timeOffset="431494.0012">14279 12425 735 0,'0'0'235'0,"0"0"8"16,0 0-103-16,0 0-77 0,0 0 17 16,0 0 21-16,0 0-18 15,91 83-16-15,-64-48-15 16,0 3-18-16,-6 1-25 15,-6-5-1-15,-6-6-8 16,-6-9-25-16,-3-8-13 16,0-9 38-16,0-2 4 15,0-20 5-15,-6-10-8 16,0-7 7-16,3-2-7 16,3 4 1-16,0 3 8 15,6 11 11-15,4 5 8 16,4 7 3-16,1 2 3 15,0 7 5-15,2 0-3 16,1 4-8-16,-1 9-4 16,1 6-8-16,2 0 2 0,-3 1-8 15,1-1-10-15,-3-5 5 16,1-6-5-16,-4-4 7 16,0-4 0-16,-5 0 5 15,-1-17 3-15,-3-7-4 16,-3-8-3-16,0-5-3 15,0-3-5-15,-1-1 0 16,-7 7 0-16,1 7 8 16,-3 10 4-16,5 8-4 15,-1 9-9-15,0 0 0 16,0 16-10-16,-1 9 3 16,7 4-1-16,0 5 8 15,4-5-1-15,13-2-25 0,6-8-26 16,4-8-10-1,7-11-1-15,2 0 14 0,0-16-26 16,-5-8 15-16,-4-7 25 16,-6-1 20-16,-10-2 15 15,-7 3 7-15,-4 4 33 16,0 4 26-16,0 8-6 16,-3 8 9-16,-1 4 11 15,1 3-30-15,1 0-40 16,2 12-9-16,0 10 10 15,0 2 8-15,0 2-1 16,9 1-5-16,0-4-3 0,3-5-8 16,-2-5 5-1,1-6 1-15,-2-7 3 16,0 0 10-16,-2-17 25 0,0-12-12 16,-5-15-13-16,-2-26-9 15,-10-32-8-15,-17-30-4 16,1 10 0-16,2 26 0 15,8 40 6-15,6 39 74 16,1 5 18-16,0 6-31 16,4 6-36-16,4 13-31 15,1 33-2-15,19 24 2 16,14 28 1-16,0 13-1 16,-14-3 0-16,-19-11-77 0,-29-20-109 15,-7-23-183-15,-5-21-734 16</inkml:trace>
  <inkml:trace contextRef="#ctx0" brushRef="#br2" timeOffset="431864.1192">13311 12716 1083 0,'0'0'224'15,"0"0"16"-15,0 0-118 16,0 0-4-16,0 0 68 16,196-45-67-16,-17-18-119 15,-14 2-109-15,-25-1-1252 0</inkml:trace>
  <inkml:trace contextRef="#ctx0" brushRef="#br2" timeOffset="463364.7554">6186 15565 848 0,'0'0'198'0,"0"0"-83"16,0 0-76-16,0 0-11 15,0 0-9-15,0 0 10 16,82-82 14-16,-42 69-9 16,11 4-1-16,7-1-1 15,11 3 3-15,1-3-5 16,6 3 1-16,-2 0-12 15,-1 2-5-15,-1 2-2 16,-2 0 2-16,2 3 2 16,-5 0-3-16,-1 0-4 0,-4 0 4 15,1 0-1 1,0-2 13-16,3-1 7 0,3-1-9 16,0 2-4-16,-2 1-3 15,-2-1 2-15,-2 2-5 16,0 0 3-16,-5 0-2 15,-4 0-2-15,-4 0-5 16,-2 0-5-16,-3-4 4 16,-2 0-5-16,2-3 0 15,-3 4 1-15,-1 0-1 16,0 0 1-16,-2 1 5 16,2 2-6-16,-1 0 0 0,-1 0-1 15,1 0 1-15,-1 0 0 16,-1 0 0-16,1 0-1 15,2 0 15-15,1 0 11 16,2 0-15-16,-3 0-4 16,-1 0-1-16,-1 0 0 15,1 2-6-15,-2 1 2 16,1-3-1-16,2 0 9 16,-1 0 3-16,1 0 5 15,0 0-3-15,3-5-8 16,0-1-5-16,-1 4 11 15,4-1-1-15,-1 2 6 16,2 1-2-16,-2 0-5 16,2 0-5-16,-3 2 2 15,-1 5-2-15,0-4-5 0,-1 3 8 16,-2 2 1-16,2-3-2 16,1 2-1-16,-1 0 5 15,2 2-5-15,-1-3 1 16,-3 2-2-16,4-3 1 15,-2 1 6-15,0-1-5 16,1-2-1-16,-1-2 2 16,-3 1 0-16,2-2-8 15,0 0 5-15,0 0-5 16,1 0 6-16,-1 0-7 16,1 0 1-16,0 3-1 0,0 2 0 15,2 3 0 1,0-1 0-16,1 1 1 0,3-2-1 15,0 1 1 1,1-3 5-16,-4 1 0 0,0-4-5 16,-3-1 0-16,3 1 7 15,1-1 0-15,-1 2-7 16,4 2 5-16,-3 0-6 16,-2 2 1-16,0 0 0 15,-5 3-1-15,0-3 1 16,0 0-1-16,-1 2 0 15,2-2 1-15,2 2 0 16,-2-4-1-16,3 1-1 16,-2-2 1-16,-5 1 0 15,-3-3 1-15,-4 2-1 0,-3-2 1 16,-3 2 6-16,-2-1-1 16,-4 0 4-16,1-1 1 15,-2 1-1-15,1 1 8 16,-1-1 14-16,-1-2-11 15,-2 1 0-15,-2-1-5 16,-4 1 7-16,0-1-10 16,-1 0-6-16,-3 0-6 15,-1 0-1-15,0 0-1 16,-1 0-14-16,-2 0-24 16,0 0-41-16,-5-2-76 15,-11-7-119-15,-5-2-432 0</inkml:trace>
  <inkml:trace contextRef="#ctx0" brushRef="#br2" timeOffset="465923.9494">10434 14688 363 0,'0'0'0'16,"0"0"-51"-16,0 0 51 15,0 0 21-15,0 0 4 16,0 0-19-16,0 0 5 15,0 0 12-15,0 0 42 16,-3 0 9-16,3 0-6 16,-3 1-21-16,0 1-3 15,-1-2 10-15,2 2 26 0,-1-2-4 16,-1 0 1-16,2 2 5 16,1-2-6-16,-1 0-1 15,2 0-11-15,0 1-17 16,0-1-22-16,0 0-2 15,0 0-4-15,0 0 1 16,0 2-1-16,0-1-4 16,0 1 7-16,0-1 5 15,0 1 10-15,-1-1 2 16,1 1 3-16,0-1-1 16,0-1 0-16,0 0-1 15,-2 0-3-15,2 0-9 16,0 0-11-16,0 0-8 0,0 0-8 15,0 0-1 1,0 0-41-16,-3 0-65 0,0 0-139 16,-4-4-134-16</inkml:trace>
  <inkml:trace contextRef="#ctx0" brushRef="#br2" timeOffset="476440.9062">1890 1951 448 0,'0'0'120'0,"0"0"4"0,0 0 20 15,0 0-12 1,0 0-12-16,0 0-15 0,-6-59-22 16,9 53-22-16,6 4-31 15,5 2-10-15,4 0-5 16,7 0-14-16,6 0 6 16,11 7 5-16,10 0-4 15,6 0 0-15,8-3 0 16,3-1 10-16,0-3 4 15,1 0-2-15,2 0-4 16,1-2 1-16,-1-3-1 16,0 1-3-16,-4 1-7 15,-1 3 0-15,-4 0-5 16,-5 0 0-16,3 0 1 16,0 5-2-16,-1 4 1 0,6-1-1 15,1 0 1 1,2 3 0-16,0-2-1 0,-1 2 1 15,-3 1-1-15,1-2 0 16,-2 1 0-16,-1 0 1 16,7 0 0-16,-2-2-1 15,3-1 1-15,0 0 9 16,15-3-9-16,13-1 0 16,20-4 5-16,7 0 0 15,-7-2 9-15,-14-5 11 16,-24-1 3-16,-16-1 3 15,-16 4-3-15,-4-2 5 16,10 2-9-16,4-2 4 16,9-2-7-16,-4 0-2 0,-3-3 1 15,2 0-2-15,-2 0-7 16,0-2-5-16,0 1 2 16,0 1-2-16,-1 2-7 15,4-1 0-15,0 5 0 16,-3 0 1-16,3 1 0 15,-3 2-1-15,-1 3 0 16,0 0 3-16,-2 0-2 16,0 0-1-16,5 0 1 15,1 0 1-15,0 3-1 16,8 1 0-16,2 2-1 0,-1-2 7 16,1 3-6-1,-3-1-1-15,2-2-1 0,0-1 1 16,-1-1 0-16,3 0 0 15,0-2 1-15,0 0-1 16,1 0 0-16,0 0 1 16,1-2 0-16,10-3 0 15,-9-1-1-15,1-2 1 16,-3 4-1-16,-9-2 1 16,5 1 9-16,-4 0-10 15,-3 2-2-15,1 0 1 16,-3 0 0-16,-3 0 1 15,1-1 0-15,-2 0 1 16,1 1 0-16,1-3 0 16,-1 1 5-16,-3-2-5 0,7 0 5 15,-6-1-5-15,6-3 12 16,0 3-11-16,2-1 5 16,1 0 1-16,3 1-6 15,2-2 7-15,1 3-2 16,1-1-7-16,1 3 1 15,1-1-1-15,-1 1 2 16,0 2-2-16,-1-2 1 16,-1 3 5-16,0 2-6 15,-3 0 1-15,-3 0 1 16,-2 0-1-16,-4 5 0 16,-6 4-1-16,0-1 1 0,-6 1 5 15,2-1-6 1,1 1 0-16,0-1 0 0,0 1 1 15,4 0 0-15,-1-1-1 16,-3 0 1-16,2-1 8 16,-6-3 7-16,-2 2 2 15,-3-1 7-15,-1 1-3 16,-2 2 3-16,-4-4-9 16,-2 4 11-16,-4-3-1 15,-3 0 8-15,-3-1 5 16,-5 1-9-16,-2 0-5 15,-2-1-3-15,-4-1-6 16,-3 0-1-16,-2 1 7 0,-3-3 2 16,0 1 3-1,1-2 7-15,-3 1 0 0,-1-1-11 16,2 0-1 0,1 0-12-16,-1 0 1 0,-1 2-4 15,0-2-5-15,1 0 10 16,0 0-5-16,-2 0 1 15,0 0-2-15,0 0-6 16,0 0 0-16,0 1-1 16,0 2-63-16,-5 12-113 15,-11-1-304-15,-7-4-548 0</inkml:trace>
  <inkml:trace contextRef="#ctx0" brushRef="#br2" timeOffset="485372.384">8107 17273 960 0,'0'0'305'16,"0"0"-60"-16,0 0-34 15,0 0-57-15,0 0-49 16,0 0-24-16,1-12-36 16,29 2-9-16,14-6 20 15,14-4 0-15,5-5-37 0,5 1-3 16,-6 0-15-16,-3 5-1 16,-10 2-53-16,-7 7-77 15,-12 10-124-15,-11 0-291 16,-17 8-101-16</inkml:trace>
  <inkml:trace contextRef="#ctx0" brushRef="#br2" timeOffset="485541.8869">8302 17512 1307 0,'0'0'258'0,"0"0"-162"16,0 0-89-16,0 0 5 15,0 0 42-15,0 0 21 16,133-89-30-16,-52 15-28 0,-4-1-17 15,-10 6-26-15,7-16-124 16,-27 27-182-16,-8 2-288 0</inkml:trace>
  <inkml:trace contextRef="#ctx0" brushRef="#br2" timeOffset="485784.8161">8616 16749 1523 0,'0'0'214'0,"0"0"-152"16,0 0-52-16,0 0 8 15,0 0 15-15,148-40 33 0,-31 24-4 16,-5 8-23 0,-21 8-14-16,-33 8-9 0,-30 18 2 15,-8 32-6-15,-20 46 2 16,-69 65-8-16,-75 50-6 15,-89 48-41-15,21-54-212 16,2-27-801-16</inkml:trace>
  <inkml:trace contextRef="#ctx0" brushRef="#br2" timeOffset="487385.6508">4162 17394 22 0,'0'0'63'16,"0"0"-34"-16,0 0-9 15,0 0-11-15,0 0 0 16,0 0 7-16,19 55 15 16,-17-50-6-16,-2 0-8 15,1 2-4-15,-1-1-1 16,2 1-11-16,1 4 0 16,1 2-1-16,-1 3-13 15,3 1-20-15,2 3-12 16,5 9 16-16,-3-2-28 15,-1-3-34-15</inkml:trace>
  <inkml:trace contextRef="#ctx0" brushRef="#br2" timeOffset="487632.0854">4866 18090 26 0,'0'0'20'0,"0"0"-11"16,101 0-9-16,-66 0-19 0</inkml:trace>
  <inkml:trace contextRef="#ctx0" brushRef="#br2" timeOffset="488213.5025">5604 16411 134 0,'0'0'57'15,"-149"-34"-57"-15,15 30 0 16,13 3-1-16,3 4-87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39:44.0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8577 3906 426 0,'0'0'1052'0,"0"0"-873"15,0 0-125-15,6 75 28 16,9-31 26-16,3 6 2 16,0-1-47-16,4-2-14 15,-4-6-23-15,-2-9-7 16,-5-6-4-16,-4-11-8 16,-1-9-1-16,-6-6 31 15,0-7 98-15,-7-20-37 16,-11-14-70-16,-11-24-15 15,-11-32-11-15,-6-33 5 16,8-9-5-16,12 21 5 0,11 33-6 16,15 40 0-16,0 13 8 15,19 0-9-15,8 1-16 16,12 1-35 0,5 13-32-16,3 13-59 0,5 14-83 15,-13 19-160-15,-14 0-207 0</inkml:trace>
  <inkml:trace contextRef="#ctx0" brushRef="#br0" timeOffset="176.5408">8356 4039 1086 0,'0'0'319'0,"0"0"-114"15,0 0-109-15,0 0-57 16,0 0 4-16,106-75-17 0,-46 25-26 15,7-9-16-15,28-34-114 16,-19 15-210-16,-11 6-293 0</inkml:trace>
  <inkml:trace contextRef="#ctx0" brushRef="#br0" timeOffset="376.7856">9024 3124 1210 0,'0'0'338'0,"0"0"-111"15,-85 35-79-15,48 4 13 0,6 7-22 16,8 6-59-16,14 2-28 16,9 2-9-16,14-3-23 15,18-5-12-15,13-2-7 16,8-4-1-16,5-9-11 16,3-11-146-16,16-22-138 15,-15-9-291-15,-17-20-535 0</inkml:trace>
  <inkml:trace contextRef="#ctx0" brushRef="#br0" timeOffset="765.5178">9190 3191 887 0,'0'0'208'0,"0"0"-57"0,0 0-99 16,0 0-30-1,0 0 28-15,91 30 40 0,-61 0 38 16,-6 8-20-1,-9 4-45-15,-8 5-25 0,-7 0-7 16,0-4-2-16,0-6-19 16,-9-11 2-16,5-9-6 15,2-10 1 1,2-7 11-16,0-16 21 0,0-17-21 16,0-14-11-16,0-7 5 15,0-8-11-15,-1 1 5 16,-10 8 22-16,2 9 39 15,-1 14 33-15,4 12-1 16,1 8-25-16,2 8-13 16,0 2-42-16,2 5-19 15,1 17-25-15,0 11 25 0,1 11 5 16,11 7-3-16,4 3 4 16,4-1-6-16,4-4-57 15,1-10-132-15,13-16-109 16,-7-14-303-16,-6-9-526 0</inkml:trace>
  <inkml:trace contextRef="#ctx0" brushRef="#br0" timeOffset="932.8545">9536 3297 1175 0,'0'0'327'0,"0"0"-179"15,0 0-100-15,0 0 51 16,0 0-30-16,0 0-13 0,70 87-33 15,-40-68-10-15,-2-3-13 16,3-15-102-16,-5-1-258 16,-10-4-379-16</inkml:trace>
  <inkml:trace contextRef="#ctx0" brushRef="#br0" timeOffset="1255.3405">9601 2970 1088 0,'0'0'240'0,"0"0"-69"16,0 0-136-16,0 0 9 16,0 0 34-16,0 0-19 15,0 0-11-15,102 80-22 16,-71-71-24-16,-2-6 6 16,-4-3-8-16,-4-2 32 0,-5-13-4 15,-2-5-7-15,-5-5-5 16,-5-5 31-16,-4-2 6 15,0-1 20-15,0 5-9 16,0 8 26-16,0 10-1 16,0 10-56-16,0 0-33 15,0 17-42-15,12 8 33 16,12 8 9-16,6 3 11 16,7-2-11-16,3 4 0 15,10-1-152-15,-9-8-147 16,-11-12-628-16</inkml:trace>
  <inkml:trace contextRef="#ctx0" brushRef="#br0" timeOffset="1488.6262">9837 2234 1219 0,'0'0'182'0,"0"0"-26"16,160 42 29-16,-47 16 5 16,12 21-30-16,-16 21-32 15,-30 21-42-15,-51 14-48 0,-33 18-35 16,-70 15-3 0,-61 13-13-16,8-43-100 0,-14-17-286 0</inkml:trace>
  <inkml:trace contextRef="#ctx0" brushRef="#br0" timeOffset="2566.4587">8641 5241 846 0,'0'0'296'0,"0"0"0"0,0 0-81 15,0 0-93-15,0 0-19 16,0 0 8-16,80-48-11 16,-26 23-24-16,9-2-21 15,4-5-15-15,6-4-14 16,-3 3-15-16,-9 3-11 15,-11 8 0-15,-14 7-51 16,-13 9-132-16,-23 6-95 16,0 11-283-16,-13 6 54 0</inkml:trace>
  <inkml:trace contextRef="#ctx0" brushRef="#br0" timeOffset="2764.2035">8596 5513 624 0,'0'0'399'16,"0"0"-170"-16,0 0 35 16,97-43-55-16,-27 6-39 15,-1-1-5-15,4-1-32 16,3-1-47-16,-15 5-41 16,8 0-27-16,-10 5-17 15,-3 7-1-15,15-3-41 16,-13 8-190-16,-13 1-433 0</inkml:trace>
  <inkml:trace contextRef="#ctx0" brushRef="#br0" timeOffset="7726.8617">12792 4318 196 0,'0'0'145'0,"0"0"-17"0,0 0 9 15,0 0-1-15,0 0 2 16,0 0 13-16,-64-56 1 15,59 51-15-15,0 3 5 16,3 2-14-16,1 0-58 16,1 0-64-16,0 13-5 15,0 11-1-15,0 9 10 16,10 10 9-16,-1 9 16 16,1 3-10-16,2 6-5 15,-3 3 2-15,-1 2-7 16,-2 11 4-16,-1-6-7 15,-2-1-2-15,-1 0 0 16,-2-12-8-16,0 3 6 0,0-9-8 16,0-10 1-16,0-10-1 15,0-7 0-15,0-11 1 16,1-6-1-16,-1-5 0 16,2-2 0-16,-2 1 0 15,2-2 0-15,-1 0 0 16,2 2 0-16,3-2-1 15,7 5 1-15,5 0 0 16,9 2 2-16,9-1 5 16,9 1 3-16,10 0 1 15,18-4 3-15,23-1 2 16,18-2-2-16,6 0-4 16,-4-5 9-16,-5-5 9 15,-3 0-4-15,8-2-5 16,7-2 2-16,11-1 6 0,9 1-4 15,5-1-4-15,1 4-5 16,0 0 3-16,-7 3-5 16,0 3 3-16,-4-1 0 15,-2 3-5-15,-4 1 8 16,-6 1-5-16,-9 1-7 16,-10 0-5-16,-24 0 0 15,-19 0 0-15,-17 0 0 16,-4 0 13-16,3 0-3 15,6 0 1-15,4 0 6 16,-8-4 4-16,-2-5 2 16,-7-3-5-16,-5-2-4 0,-4-3 0 15,-3-3 3-15,-4-4-3 16,-2-4 2-16,-4-6-2 16,2-7 0-16,-5-4-5 15,0-6 4-15,-3-8-4 16,-5-3-9-16,-3-13 5 15,-3-14-5-15,0 6 6 16,-8 10-7-16,-7 9 0 16,-4 13 0-16,-6-5 0 15,-5-5 1-15,-3 5 0 16,-1 1 1-16,-1 4 4 16,1 1 4-16,0 1 2 15,0 6-12-15,-1 4 0 0,1 8 0 16,-4 7-13-16,-2 6 5 15,-4 7 0-15,-8 3 2 16,-6 7 6-16,-20 1 1 16,-26 10 8-16,-23 15-8 15,-9 4-1-15,-1 3 0 16,8-1 1-16,10-2 7 16,1-1-2-16,6-3-6 15,5-1-2-15,7-5 2 16,4-7-1-16,4-4 2 15,2-3-1-15,5 0 1 16,0-5 7-16,2 0-8 16,-5 3 0-16,-3-2 10 0,-1 4-10 15,-4 0 0-15,5 3-1 16,13 1-6-16,14-1 7 16,15-1 0-16,4 0 0 15,-6 3 0-15,-3 1-1 16,-2 1 1-16,8 1 0 15,10-3 0-15,9-1 1 16,7 1-1-16,2 0 0 16,4-3 1-16,0 0-1 15,-1 1 0-15,2-1 1 16,-2-2 0-16,0 0 0 16,-3-3 1-16,4 1-1 15,0-1 0-15,2-2 0 16,4 1 0-16,6-1 0 0,1 0-1 15,1 0 1-15,2 0-1 16,0 0-1-16,0 0-8 16,0 0-19-16,0 0-29 15,0 4-39-15,-2 6-73 16,-8 20-23-16,0-2-144 16,-3-2-464-16</inkml:trace>
  <inkml:trace contextRef="#ctx0" brushRef="#br0" timeOffset="9925.801">14516 2975 36 0,'0'0'499'0,"0"0"-346"16,0 0 29-16,0 0-4 15,0 0 11-15,0 0-24 16,-100-63-15-16,78 58-34 16,-2 3-15-16,0-1-26 15,4 3-4-15,0 0-22 16,7 6-30-16,-1 10-10 15,1 5-9-15,7 7 0 16,2 3 0-16,4 3 0 16,0-1-1-16,8-3-11 15,9-4-2-15,2-8-2 0,1-7 8 16,2-7-18 0,-3-4-15-16,-1-1 21 0,-2-19 20 15,-4-6 12-15,-5-3 4 16,-5-2-3-16,-2-1 21 15,0 3 24-15,0 7 6 16,-1 5 10-16,-2 9 1 16,3 7-23-16,0 1-52 15,12 6-33-15,17 19 33 16,10 6 21-16,6 13 21 16,4 2-14-16,-4 4-12 15,-3 4 0-15,-7-2 5 0,-7-2-9 16,-9-5-12-16,-10-8 0 15,-9-5 0-15,0-6 9 16,-9-9 6-16,-12-8 18 16,-6-9-1-16,-2 0-8 15,-1-19-8-15,1-10-16 16,7-7 2-16,8 2-1 16,11 5 0-16,3 2-1 15,2 8-1-15,15 4 0 16,3 7-8-16,3 5 3 15,3 3-19-15,1 0-79 16,12 0-103-16,-8 0-129 16,-2 0-515-16</inkml:trace>
  <inkml:trace contextRef="#ctx0" brushRef="#br0" timeOffset="10227.992">14817 2356 1283 0,'0'0'272'16,"0"0"-75"-16,0 0-76 15,-39 96 5-15,39-20-4 0,14 26-18 16,17 6-16-1,7-16-11-15,-1-25-27 0,-5-27-14 16,5-12-20-16,5-1-14 16,11-1 5-16,5-6-6 15,2-13-1-15,-3-7-33 16,10-39-124-16,-15-4-230 16,-18-11-515-16</inkml:trace>
  <inkml:trace contextRef="#ctx0" brushRef="#br0" timeOffset="10725.031">15201 2496 1162 0,'0'0'293'16,"0"0"-126"-16,0 0-110 16,0 0 45-16,0 0-1 15,100 39-30-15,-67-15-35 16,-8 5-2-16,-5 6 1 15,-11 5-1-15,-9 4-15 16,0 1 0-16,-11-3-12 16,-7-6 8-16,2-10-5 15,1-12 4-15,4-11 0 16,4-3-2-16,2-16-4 16,5-11-8-16,0-7-20 15,11-2-18-15,8-1 26 16,2 1 7-16,0 0 5 0,-2 2 1 15,-5 2-1 1,0-2 2-16,-7 3 10 0,-3 1-2 16,-4 4 39-16,0 7 23 15,0 7 11-15,-4 2 13 16,-1 8-12-16,-1 2-32 16,2 0-17-16,-2 10-17 15,1 11-6-15,1 11-4 16,4 4-1-16,0 3 7 15,0 3-4-15,19-6-10 16,7-2 9-16,4-8-8 16,4-5-1-16,6-10 0 15,1-11-8-15,4-3-76 0,10-49-83 16,-7 1-173 0,-16-7-700-16</inkml:trace>
  <inkml:trace contextRef="#ctx0" brushRef="#br0" timeOffset="10957.322">15420 1976 1482 0,'0'0'218'0,"0"0"-38"16,0 0-103-16,0 0-40 15,155 14 54-15,-37 30 43 16,13 11-31-16,-21 4-9 15,-21 18-30-15,-35 8-18 16,-28 16-17-16,-24 30-17 0,-40 11-12 16,-67 20-14-16,-77 22-53 15,16-41-205-15,-19-14-801 0</inkml:trace>
  <inkml:trace contextRef="#ctx0" brushRef="#br0" timeOffset="14971.0474">17564 4140 1205 0,'0'0'174'0,"0"0"-106"16,0 0-40-16,0 0-16 15,110-41-12-15,-35 24-15 16,-10 3-266-16,-10 5-117 16</inkml:trace>
  <inkml:trace contextRef="#ctx0" brushRef="#br0" timeOffset="15130.0106">17586 4361 905 0,'0'0'227'0,"0"0"-60"16,0 0-45-16,0 0-83 16,0 0-13-16,152-81-14 15,-52 27-12-15,-13 8-147 0,-23 7-202 16</inkml:trace>
  <inkml:trace contextRef="#ctx0" brushRef="#br0" timeOffset="15361.6237">18083 3781 1060 0,'0'0'153'16,"0"0"-101"-16,0 0 55 15,134 41 49-15,-69-17-6 0,4 5-58 16,-3 8-38 0,-11 1 0-16,-18 7-12 0,-20 2-14 15,-17 4 4-15,-46 16-32 16,-54 16-8-16,-54 10-102 16,11-17-275-16,16-21-388 0</inkml:trace>
  <inkml:trace contextRef="#ctx0" brushRef="#br0" timeOffset="17494.1195">19442 3268 1224 0,'0'0'274'15,"0"0"-24"-15,0 0 9 16,0 0-84-16,0 0-77 15,-96 7-45-15,74 25-21 16,1 8-3-16,7 5 0 0,10 2-17 16,4 1-12-16,10-4-3 15,20-2 3-15,11-6 0 16,11-7-68-16,21-8-127 16,27-21-92-16,-14-18-362 15,-11-14-537-15</inkml:trace>
  <inkml:trace contextRef="#ctx0" brushRef="#br0" timeOffset="17807.6894">19822 3168 1220 0,'0'0'250'0,"0"0"15"16,0 0-99-16,0 0-51 15,-92 81-23-15,83-36-33 16,5 8-8-16,4-1 0 0,10-1-28 15,16-8-15-15,7-7-2 16,3-10 1-16,3-13-5 16,-5-8 6-16,-4-5-8 15,-7-10-1-15,-6-14 1 16,-8-9 1-16,-9-5 1 16,-3-5-2-16,-21-2-12 15,-11 3-13-15,-6 8-11 16,1 7-8-16,7 13 3 15,12 11-8-15,12 3-19 0,9 15-142 16,24 24-79 0,12-3-230-16,1-5-342 0</inkml:trace>
  <inkml:trace contextRef="#ctx0" brushRef="#br0" timeOffset="18170.3127">20058 3209 1258 0,'0'0'227'16,"0"0"-19"-16,0 0-118 15,0 0-63-15,0 0 8 16,0 0 23-16,17 83-18 16,-8-45-15-16,-2 2-3 15,-3-4-15-15,-1-6 0 0,-2-10-6 16,-1-9 7-16,2-10-1 15,-2-1 19-15,0-12 34 16,0-11-29-16,0-4-7 16,0-2 16-16,1 0 13 15,5 6-13-15,2 7 1 16,2 6-14-16,5 7-23 16,4 3-4-16,6 3-17 15,1 15 8-15,6 6 0 16,-1 2 0-16,0 1-53 15,2-4-55-15,18-10-68 16,-11-6-333-16,-1-7-214 0</inkml:trace>
  <inkml:trace contextRef="#ctx0" brushRef="#br0" timeOffset="18689.6044">20514 3050 947 0,'0'0'359'0,"0"0"-166"16,0 0-46-16,0 0-32 15,0 0-20-15,0 0-50 16,0 0-45-16,-67 95 13 16,83-69-12-16,8-4-1 15,5-3-42-15,0-5 15 16,0-3 12-16,-5-4 6 16,-7 0-4-16,-8-3 7 15,-7 1-7-15,-2 1 12 16,-3 3 1-16,-13 4 55 0,-4 1-4 15,-1 1-2-15,0 2-8 16,6-3-10-16,8 0-24 16,4-2-7-16,3-2-1 15,11-2-5-15,18-5-25 16,9-3 12-16,8 0 4 16,0-15-5-16,0-10-19 15,-6-7-34-15,-5-7-30 16,-10-10 50-16,-8-4 43 15,-10-8 10-15,-7-4 8 16,0-3 16-16,-13 4 57 16,-2 8 34-16,1 10 25 15,5 18 27-15,5 14-28 0,4 13-75 16,0 3-64 0,3 23-2-16,18 16 2 0,8 10 7 15,7 6 5-15,5 1-6 16,3-1 3-16,-3-4-8 15,-6-5-1-15,-7-9 0 16,-6-7-80-16,-18-8-126 16,-4-13-163-16,0-6-411 0</inkml:trace>
  <inkml:trace contextRef="#ctx0" brushRef="#br0" timeOffset="18848.2894">20709 3057 644 0,'0'0'108'16,"82"-15"-43"-16,-23 7-23 15,6-3-22-15,12 1-20 16,-17 1-126-16,-15 2-179 0</inkml:trace>
  <inkml:trace contextRef="#ctx0" brushRef="#br0" timeOffset="19576.4034">21161 2953 608 0,'0'0'289'0,"0"0"19"16,0 0-98-16,0 0-53 16,0 0-73-16,0 0-46 15,96-19-9-15,-63 23 12 16,-1 13 48-16,-5 6-8 16,-9 8-2-16,-11 2-20 0,-7 5-18 15,-14 2-6-15,-16-1-14 16,-3-6-15-16,3-6-5 15,8-12-1-15,10-12-16 16,12-3-13-16,4-24-88 16,25-11-14-16,11-8-19 15,12-2-15-15,4 5 23 16,0 3 94-16,-8 5 37 16,-8 6 11-16,-10 0 30 15,-12 5 56-15,-9 1 15 16,-6 3-18-16,-3 3 39 15,-3 6 12-15,-11 5-43 0,-2 3-52 16,-4 0-14-16,-1 17-10 16,2 5-3-16,0 7-3 15,3 5 1-15,7 3 3 16,6 1-12-16,3-2-1 16,6-1 0-16,17-5 0 15,6-9-12-15,4-7-31 16,2-14-13-16,0 0-25 15,-7-17-22-15,-7-7-33 16,-12-5-70-16,-9-1 95 16,0 4 66-16,-9 5 45 15,-7 4 63-15,4 7 67 16,1 5-26-16,4 2-39 16,5 3-25-16,2 0-40 15,0 0-2-15,2 6 2 0,14 3 7 16,6 2-6-16,7-5-1 15,0-2 0-15,3-4 0 16,-4 0-37-16,-5-7-4 16,-4-7 27-16,-7-5 14 15,-6-3 0-15,-5 2 30 16,-1 0 46-16,0 6 52 16,0 5 22-16,0 9-16 15,0 0-89-15,0 4-45 16,5 18 0-16,5 5 3 15,5 5 12-15,-1 1-2 0,-2 1-11 16,-2-3-2 0,-6-4-76-16,-4-9-90 0,0-10-178 15,-1-8-359-15</inkml:trace>
  <inkml:trace contextRef="#ctx0" brushRef="#br0" timeOffset="19695.7293">21718 2569 392 0,'0'0'79'0,"59"82"-65"15,-24-45-14-15</inkml:trace>
  <inkml:trace contextRef="#ctx0" brushRef="#br0" timeOffset="20271.7121">22028 2813 848 0,'0'0'547'0,"0"0"-421"15,0 0-46-15,0 0-48 16,0 0 6-16,0 0 57 16,19 75-7-16,-2-44-28 15,1 1-28-15,-4-2-16 16,0-6-10-16,-3-6-4 15,-4-4-2-15,0-12-9 16,-1-2-34-16,2-4 38 0,-1-16 5 16,4-6 2-16,-4 0 4 15,2 0-5-15,0 3 24 16,-5 3 4-16,1 7 23 16,-2 6 6-16,-2 3-14 15,4 4-30-15,1 0-14 16,7 7-12-16,5 5 12 15,6 4 15-15,4 0-5 16,2-3-9-16,5-2 8 16,2-6-1-16,0-4-7 15,2-1-1-15,-6-3-6 16,-5-17-10-16,-9-10-6 16,-7-11 9-16,-10-10 4 0,-2-5 8 15,-6-3-1 1,-13 3 2-16,-4 9 18 0,1 8 25 15,1 12 7-15,6 6 22 16,3 9-20-16,5 4-15 16,4 5-16-16,3 3-20 15,0 0-1-15,0 12-21 16,12 13 15-16,5 11 6 16,7 6 0-16,2 3 0 15,-1 4-18-15,0-3-59 16,-2 7-81-16,-10-9-91 15,-4-15-312-15</inkml:trace>
  <inkml:trace contextRef="#ctx0" brushRef="#br0" timeOffset="20463.6348">22147 2813 1392 0,'0'0'139'16,"0"0"-129"-16,0 0-10 16,94-14 53-16,-34 0-43 15,23-2-10-15,-15 4-302 16,-19 4-592-16</inkml:trace>
  <inkml:trace contextRef="#ctx0" brushRef="#br0" timeOffset="21001.5811">20536 3791 1086 0,'0'0'274'0,"0"0"-36"16,0 0-72-16,-86 31-12 16,61 2-37-16,-1 8-39 15,7 6-18-15,8 5-7 16,9-2-23-16,2-2-15 16,17-4-15-16,16-10 0 15,9-8-30-15,7-11-1 16,2-14-21-16,-5-1-1 15,-7-20-8-15,-15-13-2 0,-13-6 20 16,-11-8 26-16,-14-6 17 16,-20 2 0-16,-7 4-5 15,-4 10 5-15,4 14 16 16,7 15-16-16,12 8-14 16,16 1-8-16,14 26-168 15,16-1-111-15,6-1-224 0</inkml:trace>
  <inkml:trace contextRef="#ctx0" brushRef="#br0" timeOffset="21195.0536">20808 3880 1559 0,'0'0'234'0,"0"0"-125"0,0 0-45 16,0 108 14-16,16-58-24 15,5 5-29-15,1 1-9 16,-1-1-16-16,-7-2-9 16,-10 6-145-16,-4-16-352 15,0-14-115-15</inkml:trace>
  <inkml:trace contextRef="#ctx0" brushRef="#br0" timeOffset="21383.4064">20744 4031 897 0,'0'0'255'0,"0"-73"-51"15,3 33-46-15,13 2-47 16,8 8-15-16,3 10-33 16,1 10-8-16,-1 7 13 15,-2 3-29-15,-1 17-23 16,-10 9 12-16,-2 11 26 16,-8 5-54-16,-4 6-15 15,-12 10-88-15,-6-15-258 16,-1-8-380-16</inkml:trace>
  <inkml:trace contextRef="#ctx0" brushRef="#br0" timeOffset="21591.0463">21039 3575 481 0,'0'0'1186'0,"0"0"-1059"16,0 0-92-16,0 0 40 15,36 106-3-15,-15-52-28 16,4 5-26-16,0 5-10 16,-2 1-8-16,-9-1-28 15,-6 6-171-15,-8-15-293 16,0-17-97-16</inkml:trace>
  <inkml:trace contextRef="#ctx0" brushRef="#br0" timeOffset="21766.2395">21127 3921 1051 0,'0'0'316'16,"0"0"-43"-16,0 0-97 0,24-89-20 16,-3 77-44-16,6 8-56 15,7 4-20-15,5 1 2 16,2 16 11-16,-2 8-33 16,-7 5-14-16,-6 4-2 15,-12 2-49-15,-14 6-94 16,-6-8-354-16,-15-12-427 0</inkml:trace>
  <inkml:trace contextRef="#ctx0" brushRef="#br0" timeOffset="21915.2818">21254 3592 1113 0,'0'0'181'0,"0"0"-139"0,0 0-29 16,0 0-3-16,0 0-3 15,122 96-7-15,-84-57-257 16,-6-7-789-16</inkml:trace>
  <inkml:trace contextRef="#ctx0" brushRef="#br0" timeOffset="22584.8307">21457 3649 1490 0,'0'0'255'0,"0"0"-40"16,0 0-145-16,0 0-27 16,0 0-33-16,0 0 24 0,0 0 0 15,55 103-2-15,-31-62-16 16,-5-2-8-16,2-4-8 16,-3-7-28-16,-5-14-56 15,-1-14-54-15,-3-3 38 16,-3-28 52-16,-1-13-32 15,-5-11 10-15,0-4 41 16,0-3 29-16,0 9 34 16,-6 10 59-16,3 13 29 15,0 13-33-15,3 11-16 16,0 6-54-16,0 4-8 16,6 20-3-16,11 6 22 15,6 8-18-15,2 6-12 0,5-2 0 16,0-3-17-16,0-3-52 15,-3-11-72-15,0-11-89 16,-8-11-57-16,-9-3 86 16,-7-24 113-16,-3-5 51 15,0-7 37-15,-6 0 87 16,-3 4 98-16,-1 5 40 16,4 11-50-16,3 7-26 15,3 8-54-15,0 1-52 16,0 0-37-16,9 17 5 15,12 6 24-15,4 2-14 16,5 0-12-16,0-2-8 0,0-7-1 16,-5-10-34-16,-4-6-14 15,-3 0 8-15,-6-17 6 16,-7-9 33-16,0-2 1 16,-5 3 15-16,0 3 48 15,0 8 10-15,0 8 14 16,0 6-68-16,2 0-19 15,5 14 0-15,4 8 19 16,3 5-7-16,0 2-12 16,-1 0-33-16,-4-1-67 15,-7-9-137-15,-2-5-291 16,0-14-268-16</inkml:trace>
  <inkml:trace contextRef="#ctx0" brushRef="#br0" timeOffset="22723.5226">21976 3226 1390 0,'0'0'162'16,"0"0"-146"-16,0 0-16 15,0 0 12-15,104 78-12 16,-47-38-242-16,-7-3-443 0</inkml:trace>
  <inkml:trace contextRef="#ctx0" brushRef="#br0" timeOffset="23207.924">22187 3553 1438 0,'0'0'163'0,"0"0"-83"15,0 0-42-15,0 0 9 16,84-36-9-16,-52 36-13 15,-3 0-8-15,-3 5-7 16,-9 7-2-16,-5 2 37 16,-6 4-16-16,-2 0-7 15,-4 2-16-15,0-3 7 16,0-3-12-16,0-1 10 16,0-6-2-16,1-2 2 15,8-1-10-15,2 3 38 16,7 3 14-16,4 5-10 0,8 6-12 15,2 5-3-15,5 5-4 16,-2 2 2-16,-4 2-3 16,-7 1-7-16,-12-5 0 15,-8-1 23-15,-4-5-5 16,-6-5-9-16,-16-5-1 16,-5-10-5-16,-4-5-1 15,-2-9-2-15,0-22 8 16,5-9-8-16,6-9 8 15,8 2-18-15,10 3-6 16,4 7-14-16,3 8-6 16,17 4-24-16,8 8-42 0,24 0-96 15,-9 6-146-15,-1-2-578 16</inkml:trace>
  <inkml:trace contextRef="#ctx0" brushRef="#br0" timeOffset="23786.4728">22699 3439 1453 0,'0'0'284'16,"0"0"-139"-16,0 0-38 15,0 0 1-15,0 0-12 0,0 0-47 16,-80 49-17-1,79-20-14-15,1 0-11 0,0 3 2 16,16-1-9-16,6-5-7 16,3-4-33-16,3-11-43 15,1-9-67-15,-5-2 10 16,-2-18 4-16,-7-10-35 16,-8-7 79-16,-5-1 92 15,-2 0 19-15,0 3 99 16,-12 8 41-16,5 8 4 15,-1 8-49-15,4 7-52 16,1 2-46-16,-1 11-16 16,4 11 9-16,0 6-9 15,0 3 0-15,16 2 0 16,4-5 6-16,7-6-4 0,3-7-2 16,0-10-22-1,1-5-6-15,-2-10-11 0,-5-17 6 16,-3-6 13-16,-9-11-6 15,-5-18 19-15,-7-18 7 16,-7 4 10-16,-3 14 54 16,0 18 31-16,5 27 67 15,2 8-21-15,2 6-91 16,1 3-50-16,1 21-13 16,19 15 13-16,10 7 0 15,6 7 0-15,4-1-12 16,-1-4-88-16,-3-6-93 0,-4-13-85 15,-8-10-217-15,-10-13-648 16</inkml:trace>
  <inkml:trace contextRef="#ctx0" brushRef="#br0" timeOffset="23928.3524">22959 3275 1220 0,'0'0'254'16,"0"0"-154"-16,0 0-47 15,0 0-33-15,0 0-20 16,128-27-63-16,-65 13-223 16,-8-4-498-16</inkml:trace>
  <inkml:trace contextRef="#ctx0" brushRef="#br0" timeOffset="24228.6889">23320 2984 918 0,'0'0'151'15,"0"0"-66"-15,0 0 21 16,0 0 14-16,0 0-26 16,-4 96-38-16,9-69-30 15,-2-2-10-15,-3-3-16 16,0-8-10-16,0-11 2 16,0-3 8-16,0-9 80 15,0-16-21-15,0-12 21 16,0-6 74-16,0 1 1 15,0 2-15-15,6 11-35 16,0 11-24-16,4 12-48 0,5 6-33 16,11 9-7-16,7 15-5 15,7 9 11-15,6 9 0 16,9 22-62-16,-11-10-100 16,-12-7-586-16</inkml:trace>
  <inkml:trace contextRef="#ctx0" brushRef="#br0" timeOffset="24627.6636">21551 4360 1534 0,'0'0'244'15,"0"0"-197"-15,-2 74-13 0,2-28 29 16,6 9 9 0,8 3-32-16,2 3-9 0,-1-2-16 15,0-1-9-15,-5-2-6 16,-4-3-45-16,-4-10-100 16,-2-16-116-16,-3-28-27 15,-12-23-17-15,-2-15-354 0</inkml:trace>
  <inkml:trace contextRef="#ctx0" brushRef="#br0" timeOffset="24791.5785">21503 4466 67 0,'0'0'573'0,"-2"-110"-185"16,11 84-94-16,17-1-114 15,10 6-72-15,10 1 4 16,5 13-16-16,2 7 10 0,1 11-18 16,-8 16-36-1,-6 13 3-15,-13 8-20 0,-12 8-29 16,-15 5-6-1,0 1-60-15,-42 10-144 0,-1-16-181 16,3-20-223-16</inkml:trace>
  <inkml:trace contextRef="#ctx0" brushRef="#br0" timeOffset="25281.8389">21940 4289 510 0,'0'0'599'0,"0"0"-432"15,0 0 17-15,0 0-26 16,106-5-35-16,-75 23-22 16,-1 8-3-16,-6 3-25 0,-9 8-22 15,-9 1-30-15,-6 3-15 16,0-2-6-16,-11-3 0 16,-5-7 0-16,4-10-14 15,3-8-25-15,7-11-17 16,2-11-43-16,2-18-132 15,18-13 11-15,6-2 88 16,6 0 34-16,1 5 47 16,-5 5 51-16,-6 9 9 15,-8 7 50-15,-7 8 59 16,-6 7-10-16,-1 3 33 16,0 5-94-16,0 14-16 15,0 9-2-15,0 7 6 16,6 2-18-16,5-1-9 0,1-6-6 15,1-5 7-15,-1-12-8 16,0-8 12-16,-4-5 2 16,-2-7 36-16,-3-18-13 15,-3-6-22-15,0-8-10 16,-14-3-4-16,-11 0-2 16,-7 5-30-16,-3 10 7 15,0 11-3-15,7 12-55 16,10 4-65-16,18 14-2 15,9 6-176-15,12-3-570 0</inkml:trace>
  <inkml:trace contextRef="#ctx0" brushRef="#br0" timeOffset="26589.4244">22444 4055 1445 0,'0'0'225'0,"0"0"-60"16,0 0-115-16,0 0-41 16,0 0 13-16,58 75 12 15,-20-30 13-15,2 7-28 16,-2 3-8-16,-7 1-2 16,-7-2-9-16,-8-5-52 15,-7-12-88-15,-6-15-33 16,-3-19 133-16,0-9 40 0,0-28 8 15,-3-15 21-15,-2-8-1 16,5-1 20-16,0 6 25 16,9 9-8-16,12 12-23 15,3 8-15-15,3 10-5 16,-1 8-11-16,-3 5-11 16,-2 5-8-16,-5 15 8 15,-6 11 29-15,-8 7-11 16,-2 6 0-16,-4 4-8 15,-13-2-4-15,4-2-4 16,0-7-1-16,7-9 0 16,3-9-1-16,3-10 0 15,0-9-48-15,17 0-5 0,10-17 42 16,9-13 10-16,6-7 1 16,1-7-6-16,-4-7-33 15,-8-7-33-15,-12-2 8 16,-8-6-28-16,-11 4 54 15,0 4 38-15,-3 11 35 16,-9 11 74-16,5 15 16 16,1 10-9-16,3 10-26 15,1 1-53-15,2 15-36 16,0 18 0-16,11 9 6 16,6 8-6-16,6 3 5 15,2-2-6-15,4-1 6 16,2-5-5-16,5-12-1 15,2-11-12-15,3-12-49 0,-2-10-27 16,-3-10-13-16,-9-18 19 16,-6-8 1-16,-11-5 7 15,-9-1 62-15,-1 3 12 16,-1 8 89-16,-13 11 85 16,-1 6-29-16,0 6-43 15,1 8-27-15,1 0-25 16,3 10-35-16,0 13-14 15,7 5 0-15,3 4 0 16,0 1 0-16,6 3-1 16,13-5 8-16,6-6-8 15,4-8-28-15,0-9-43 16,4-8-63-16,0-9 42 16,-3-19-32-16,-2-11-146 15,-9-9 0-15,-9-5 102 0,-9 0 168 16,-1 6 58-16,0 11 196 15,0 11 20-15,-4 13-89 16,1 7-68-16,3 5-52 16,0 3-34-16,0 17-21 15,15 8-2-15,2 5-2 16,3 0-5-16,-2 1 1 16,-3-4-1-16,-3-2-1 15,-6-9-12-15,-3-5-30 16,-3-8-38-16,0-6 29 15,-2-6 45-15,-9-21-26 16,-2-11-13-16,3-12 31 16,2-3 14-16,6 2 30 0,2 9 27 15,0 11-15-15,10 11-17 16,3 11-12-16,4 9-3 16,6 0-10-16,3 12-6 15,-1 10 5-15,1 7 1 16,-1 1 20-16,-4 3-11 15,-7-5-8-15,-3-3-2 16,-7-5-6-16,-2-8-10 16,-2-7-22-16,0-5 39 15,0-3 31-15,-12-21-6 0,-3-24-1 16,1-5 2 0,1-8 17-16,6 1-3 0,7 18 16 15,0 5-1-15,0 13-17 16,9 18-20-16,9 6-18 15,8 13-22-15,6 16 22 16,5 10 9-16,-1 7 3 16,-5 3-12-16,-5 1-6 15,-11 15-48-15,-7-12-135 16,-8-13-467-16</inkml:trace>
  <inkml:trace contextRef="#ctx0" brushRef="#br0" timeOffset="28079.2888">13987 7210 887 0,'0'0'191'0,"0"0"19"16,0 0 54-16,0 0-35 0,0 0-48 16,0 0-69-1,-15-44-55-15,13 61-56 0,2 13 13 16,0 11 30-16,0 10 5 15,18 5-22-15,11 0-12 16,8 0-2-16,12-5-4 16,9-10-9-16,7-10 1 15,2-9 8-15,-2-12 3 16,-5-10-6-16,-11-5-6 16,-14-19-16-16,-15-8 15 15,-15-7 1-15,-5-6-1 16,-21-6 0-16,-15-3-6 0,-7 0-26 15,-6 5-2 1,1 12-10-16,4 14-40 0,12 18-54 16,8 5 24-1,24 36-57-15,0 0-114 0,12-3-201 16</inkml:trace>
  <inkml:trace contextRef="#ctx0" brushRef="#br0" timeOffset="28458.1282">14652 7289 1230 0,'0'0'147'0,"0"0"-114"16,0 0 0-16,26 72 50 0,-1-38 25 15,0 3-42-15,3 1-31 16,-3-1-22-16,-5-4-2 15,-5-3-11-15,-8-10 0 16,-5-7-35-16,-2-10 35 16,0-3 8-16,-8-19 9 15,-6-12 23-15,2-14 17 16,-1-2 10-16,8-2-14 16,5 8 4-16,0 9 19 15,4 12-13-15,14 13-36 16,6 7-27-16,6 13-15 15,6 15 15-15,1 9 9 16,0 6 3-16,-4 2-5 0,-6 2-7 16,-7 0-34-16,-1 5-84 15,-10-11-161-15,-5-16-605 0</inkml:trace>
  <inkml:trace contextRef="#ctx0" brushRef="#br0" timeOffset="28864.0658">15456 7163 1134 0,'0'0'300'15,"0"0"4"-15,0 0-80 16,0 0-42-16,-88-43-75 15,64 46-55-15,2 20-28 16,4 9-5-16,3 9-4 16,9 5-15-16,6-3-2 0,1 3 1 15,23-6-1-15,12-5-29 16,13-7-87-16,34-19-106 16,-11-8-288-16,-9-1-184 0</inkml:trace>
  <inkml:trace contextRef="#ctx0" brushRef="#br0" timeOffset="29176.0816">15677 7089 1174 0,'0'0'265'15,"0"0"-50"-15,0 0-98 16,0 0-50-16,0 0 34 16,-72 81-32-16,68-36-18 15,4 5-21-15,10 0-21 0,15-7-8 16,7-7 0-16,5-10 1 15,0-14 7-15,-1-9-9 16,-7-3 0-16,-6-15-6 16,-9-12 4-16,-7-10 2 15,-7-11 0-15,0-6 0 16,-22-1-3-16,-9 5-18 16,-5 10 5-16,-3 16 16 15,5 17 1-15,11 7 4 16,10 20-5-16,13 11-63 15,3 6-81-15,27 1-65 16,33 6-91-16,-7-13-94 0,-4-11-260 0</inkml:trace>
  <inkml:trace contextRef="#ctx0" brushRef="#br0" timeOffset="29972.3626">15935 7163 309 0,'0'0'632'0,"0"0"-320"15,0 0 4-15,-64-79-78 16,58 69-74-16,3 10-73 15,3 0-68-15,0 21-22 16,10 10-2-16,3 11 2 16,3 8-1-16,-4 2 1 15,-2-1 7-15,-6-9-8 16,-1-8-1-16,-3-11-30 16,2-15 12-16,-2-8 19 15,2-11 43-15,1-20-24 16,2-12-8-16,1-8-2 0,2-3 17 15,1 6 15-15,1 12 29 16,-2 14-4-16,-4 10-11 16,2 12-26-16,3 0-28 15,6 20 0-15,6 8 46 16,7 6-26-16,3 2-13 16,5-3-7-16,2-5-1 15,1-16-26-15,2-8-43 16,-1-6-31-16,-1-26-95 15,-9-14-18-15,-9-20 49 16,-15 1 92-16,-6-5 65 0,-3 8 7 16,-12 20 124-1,-3 5 47-15,4 14-43 16,4 8-34-16,6 8-38 0,4 3-56 16,0 3-3-16,0 16 2 15,14 5-1-15,5 3-41 16,4 3-8-16,1-4 15 15,-3 1 13-15,-4-3 7 16,-5 0 2-16,-5 0 0 16,-7-3 5-16,0 3-5 15,-3 1 5-15,-10 0 8 16,-3-2 1-16,2 1 12 16,2-4-3-16,4 0-8 15,4-7-1-15,4-4 0 16,1-8-29-16,20-1-48 0,8-6 49 15,6-18 14-15,3-9-2 16,0-11-11-16,-9-20-14 16,-13-20-30-16,-11-19 24 15,-5 11 33-15,0 20 14 16,-2 32 43-16,1 23 69 16,-1 4 36-16,-1 5-12 15,3 4-18-15,0 4-51 16,0 9-67-16,19 20 0 15,11 9 8-15,8 10 6 16,6 6-8-16,7 3-4 16,3-2-1-16,1-4-1 0,-4-6-40 15,-2-8-70-15,-6-15-88 16,-13-10-176-16,-12-12-375 0</inkml:trace>
  <inkml:trace contextRef="#ctx0" brushRef="#br0" timeOffset="30744.8274">16766 6925 1352 0,'0'0'289'16,"0"0"-116"-16,0 0-101 16,0 0-47-16,79-19-12 15,-32 15 6-15,5 4-18 16,5 0 14-16,0 7-15 15,-2 11 1-15,-6 4-1 0,-8 4 0 16,-13 2-10-16,-13 2-6 16,-15-2-10-16,0-1-15 15,-19-6 14-15,-4-7 5 16,5-8 8-16,3-6 3 16,11-16-8-16,4-16-21 15,6-14-25-15,22-5-73 16,13-6 39-16,5 2 72 15,6 8 27-15,-6 8 0 16,-8 10 10-16,-12 10 36 16,-8 6 71-16,-12 6 20 15,-6 5-6-15,0 2 5 16,-1 0-61-16,-11 13-62 0,-5 7 5 16,-1 8-1-1,0 3-3-15,2 5-13 0,6-2 14 16,4 2-6-16,4-3-8 15,2-6 0-15,2-6 0 16,16-7-1-16,6-10-50 16,6-4-14-16,2-7-45 15,-2-15-27-15,-8-9-90 16,-10-2-50-16,-7-4 144 16,-5 3 99-16,0 6 33 15,-11 7 142-15,2 7 27 16,2 10 4-16,2 4-55 0,3 0-72 15,0 2-45 1,2 16 7-16,0 1 1 16,0 4 1-16,12-1 0 0,3 0-9 15,7-8-1-15,5-5 0 16,3-8-13-16,0-1 1 16,2-5-7-16,-5-12 5 15,-3-4 13-15,-9 1 1 16,-4 3 12-16,-6 2 52 15,-3 8 66-15,-1 5 2 16,2 2-89-16,3 10-37 16,4 11 7-16,3 6 17 15,-1 2-17-15,2 1-13 0,-4-2 0 16,-6-7-1 0,-4-8-67-16,-10-13-108 0,-13 0-151 15,-5-17-782-15</inkml:trace>
  <inkml:trace contextRef="#ctx0" brushRef="#br0" timeOffset="30875.6385">17538 6425 519 0,'0'0'95'16,"0"0"-40"-16,59 103-41 15,-21-53-14-15,-3-4-408 0</inkml:trace>
  <inkml:trace contextRef="#ctx0" brushRef="#br0" timeOffset="31312">17840 6611 1092 0,'0'0'270'16,"0"0"-44"-16,0 0-151 15,0 0-49-15,0 0 0 16,0 0 46-16,80 83-11 15,-56-45-29-15,-6 0-13 16,-5-1-19-16,-5-5-22 16,-4-8-58-16,-2-9-21 15,-1-10 38-15,1-5 63 16,1-15 16-16,0-12-8 16,-1-6-1-16,1 2 16 15,0 1 18-15,0 10 7 16,-1 6 24-16,0 9 1 0,1 5-29 15,3 0-33-15,7 12-11 16,6 6 19-16,7 4 2 16,4 1-20-16,5-3 9 15,1-3-9-15,3-5 1 16,-3-6 5-16,-5-6 2 16,-3 0-8-16,-5-13 1 15,-9-7 4-15,-4-5 2 16,-3-1-8-16,-7-3 0 15,0 3 2-15,0 6-2 0,-15 9-12 16,-22 11-96-16,2 0-124 16,0 8-404-16</inkml:trace>
  <inkml:trace contextRef="#ctx0" brushRef="#br0" timeOffset="31947.5004">18183 6358 9 0,'0'0'730'16,"0"0"-441"-16,0 0 23 16,0 0-9-16,0 0-61 15,0 0-12-15,-9-71-59 16,9 71-85-16,0 5-58 16,17 17-27-16,10 12 26 15,9 13-2-15,2 8-2 16,5 4-14-16,-2 5 0 15,-2-1-9-15,-2 0 1 0,-2-5-1 16,-2-10-51-16,-8-9-63 16,1-18-91-16,-10-13-125 15,-10-8-450-15</inkml:trace>
  <inkml:trace contextRef="#ctx0" brushRef="#br0" timeOffset="32123.0262">18266 6565 1172 0,'0'0'225'0,"0"0"-74"16,0 0-96 0,90-37-25-16,-5 9-30 0,-11 4-91 15,-1 4-444-15</inkml:trace>
  <inkml:trace contextRef="#ctx0" brushRef="#br0" timeOffset="33132.4847">19567 6269 667 0,'0'0'253'0,"0"0"26"16,0 0 12-16,0 0-55 15,0 0 6-15,0 0-85 16,0 0-110-16,-24 2-37 0,36 63 33 16,9 24 13-16,10 14-7 15,-2-7-30-15,-8-18-10 16,-4-23-8-16,-9-16-1 15,-3-7-42-15,2-1-89 16,-4-7-110-16,4-12-132 16,-7-12 105-16,0-29-143 15,-7-32-270-15,-13-29 681 16,-10-30 9-16,-4-14 225 16,6 6-1-16,8 16 30 15,16 36 13-15,4 23-1 16,0 20-64-16,15 15-71 15,10 3-86-15,8 7-32 0,12 6 4 16,1 3 7 0,2 25 15-16,-6 13-28 15,-11 10-19-15,-13 8 42 0,-15-1-6 16,-5 2-28-16,-23-3-8 16,-10-6-1-16,-2-5-48 15,-7-11-125-15,11-11-211 16,9-15-316-16</inkml:trace>
  <inkml:trace contextRef="#ctx0" brushRef="#br0" timeOffset="33674.302">19886 6249 895 0,'0'0'329'0,"0"0"-192"15,0 0-63-15,0 0 18 0,102 12 23 16,-62 12-23-1,0 5-5-15,-6 7-11 0,-7 3-43 16,-12 0-33-16,-12 2 26 16,-3-7-26-16,-10-5-6 15,-11-5-13-15,-1-13-10 16,3-11-9-16,5-4 38 16,9-27-12-16,5-13-38 15,6-12-18-15,21-6-26 16,13 1 11-16,5 3 48 15,5 7 26-15,-1 8 8 16,-8 11 2-16,-11 10 0 0,-12 8 41 16,-8 7 28-1,-10 7 32-15,0 0 3 0,-12 14-80 16,-6 13 36-16,-5 7-1 16,-1 5-21-16,3 5-15 15,6-1-5-15,9 2 6 16,6-3 2-16,0-1-17 15,20-3-9-15,9-9-1 16,11-11 2-16,4-9 11 16,3-9-13-16,-3-7 0 15,-7-16-1-15,-12-10-11 16,-10-7 12-16,-15-9-6 16,-7-5-16-16,-23-4-15 15,-12 0-7-15,-7 7 15 16,-2 15 14-16,5 17-20 0,9 17-72 15,14 2-62-15,23 28-26 16,11 0-204-16,13-2-452 0</inkml:trace>
  <inkml:trace contextRef="#ctx0" brushRef="#br0" timeOffset="34943.3685">20621 5880 1497 0,'0'0'201'0,"0"0"-26"15,0 0-114-15,0 0-40 0,0 0-9 16,15 71 7 0,15-16 1-16,5 4-8 0,0 3-10 15,-2-1-1-15,-9-9-1 16,-6-7-21-16,-8-13-65 15,-2-11-6-15,-7-13 32 16,-1-8 60-16,0-13 32 16,0-18-13-16,0-10 8 15,6-4 3-15,6-2-3 16,6 6 1-16,3 9-15 16,0 12-4-16,-2 11-9 15,-4 9 1-15,-5 0-1 0,-5 12-2 16,-5 13 2-16,-2 9 37 15,-17 4-9-15,-5 4-5 16,-1-2-16-16,4-3 8 16,6-6-15-16,14-7 0 15,1-7-1-15,22-10-9 16,17-7-13-16,15-4-2 16,8-18 3-16,5-12-24 15,5-19-8-15,-14-25 30 16,-24-32-2-16,-22-13 7 15,-12 6 18-15,-19 30 1 16,1 34 38-16,7 23 66 16,1 13 4-16,3 7 49 0,1 1-41 15,-1 5-34-15,3 4-67 16,4 13-15-16,0 19-7 16,6 24 7-16,21 22 0 15,15 20 6-15,3-6-5 16,1-19 0-16,-6-22-1 15,0-19-42-15,10-4-19 16,9-4-38-16,4-9-42 16,-9-15 18-16,-16-8 14 15,-12-20 44-15,-19-13 46 16,-7-7 19-16,-6-1 10 16,-13 3 88-16,2 10 25 15,1 11 12-15,4 11-16 16,4 11-37-16,4 3-38 15,-1 3-44-15,5 22 0 0,0 8 0 16,6 6 1-16,14 3 5 16,8 2-6-16,9-6 0 15,8-5-21-15,3-12-38 16,0-13-34-16,1-8-31 16,-6-15-15-16,-5-16 16 15,-11-13-75-15,-11-6 65 16,-12-6 103-16,-4 2 30 15,0 6 81-15,-3 12 98 16,-4 12 17-16,0 12-46 16,4 11-55-16,3 1-86 15,0 13-8-15,0 14-1 16,3 8 2-16,13 5-2 0,0 5 1 16,4-3 0-1,-3-1-1-15,-3-6-15 0,-1-8-62 16,-5-10-35-16,-1-14 2 15,1-3 42-15,-1-17 67 16,-2-17 0-16,1-9 1 16,-3-4 4-16,0 1 17 15,0 7 4-15,1 11 10 16,2 13 13-16,1 11-20 16,4 4-22-16,6 7-6 15,9 14 1-15,1 6 15 16,5 5 1-16,-7 3-7 0,-1-2 14 15,-8-2-3 1,-7-5-13-16,-5-6-8 0,-2-8-11 16,-1-9 3-16,-1-3 8 15,0-15 75-15,0-17-43 16,4-11 26-16,0-11 35 16,5-2-35-16,1 5-1 15,-2 10 0-15,5 15-11 16,-2 15-21-16,3 11-17 15,8 4-8-15,7 22-12 16,10 13 3-16,0 7-5 16,3 40-55-16,-13-14-193 15,-11-7-744-15</inkml:trace>
  <inkml:trace contextRef="#ctx0" brushRef="#br0" timeOffset="39148.6181">19240 7308 869 0,'0'0'234'0,"0"0"-24"0,-10-88 48 15,4 60-30-15,1 10-36 16,1 9-35-16,1 9-122 16,2 13-23-16,-1 21-12 15,2 16 40-15,0 10-8 16,0 4-13-16,0 2-10 15,0-4 0-15,2-6-8 16,-2-6 5-16,0-9-6 16,0-12-14-16,0-9-14 15,1-12 11-15,2-8 13 16,4-7 4-16,1-14 12 16,2-4-11-16,6-2-1 15,3 3 0-15,3 6 0 16,6 4 0-16,7 5 0 15,5 1-1-15,5 5-5 0,5 0 4 16,1 0 2-16,0 0-2 16,2 0-102-16,-6-4-50 15,-1-4-54-15,-12-6-123 16,-10-3 5-16,-10-8 108 16,-12-4 159-16,-2-5 59 15,-5-1 109-15,-12 2 79 16,-1 3 47-16,0 7 8 15,3 10-36-15,5 5-44 16,-2 11-52-16,3 0-26 16,-3 15-55-16,0 11-20 15,0 10-4-15,0 2-6 16,8 3 0-16,4-3-1 16,0-4-5-16,12-5 0 15,7-9 5-15,10-8-10 0,2-11-41 16,2-1-17-16,-2-17 27 15,-6-11 20-15,-8-6 22 16,-7-2 0-16,-5-3 2 16,-5 4 5-16,0 4 1 15,0 9 37-15,0 10 10 16,0 8-11-16,0 4-44 16,0 4-3-16,7 17 3 15,6 6 21-15,4 3-4 16,7 1-9-16,3-3-8 15,4-6-50-15,2-6-40 0,3-11-79 16,-2-5-127-16,-3-9 69 16,-4-19 65-16,-9-6-21 15,-10-7 78-15,-8-7 105 16,0-1 55-16,-7 3 70 16,-9 8 37-16,-1 11 29 15,-3 13-24-15,3 9-69 16,1 5-29-16,1 8-46 15,2 12-15-15,8 7-8 16,5 1-14-16,0 2 14 16,5-4-8-16,14-8-16 15,2-8-27-15,0-10-28 0,4 0 46 16,-3-24 31 0,-5-4-6-16,-2-4 8 15,-8-3 26-15,-4 8 31 0,-3 4 46 16,0 9 42-16,0 11-5 15,0 3-77-15,0 19-62 16,8 19 5-16,11 11 4 16,6 11 3-16,5 3-11 15,3 3 16-15,-3 0-7 16,-5 2-9-16,-8-3 5 16,-7-6-7-16,-10-9-33 15,0-14 5-15,-10-14 12 16,-10-18-7-16,-5-4 13 15,3-20-28-15,-2-18 5 16,10-11-13-16,10-2 44 0,4 1 2 16,15 3 28-1,15 5-19-15,7 3-8 0,5 5 8 16,4 3-2-16,2-1-6 16,-3-1 0-16,-3 1-1 15,-9-1 1-15,-9 2-1 16,-11 5 0-16,-6 2-11 15,-7 4-6-15,0 3 10 16,0 1 7-16,0 2 12 16,-3 0-11-16,1 3 8 15,2 5 4-15,0 5 6 16,0 1-15-16,3 4-2 16,12 13 11-16,5 10 33 15,6 4-9-15,4 5-6 16,2 3-11-16,2-2-11 0,1-1-3 15,-1-7-6-15,1-7-38 16,-1-11-64-16,1-11-105 16,-5-4-160-16,-4-25-143 15,-5-12 168-15,-11-14-37 16,-6-3 379-16,-4-4 154 16,0 6 153-16,-9 9 39 15,-4 13-20-15,3 10-79 16,1 12-70-16,3 4-47 15,-2 8-26-15,2 2-46 16,-3 18-47-16,-3 11 2 16,1 9-13-16,2 8-7 0,3 1 7 15,6-2 0-15,0-3 0 16,0-7 0-16,12-14-1 16,6-13-34-16,2-10-70 15,2-10 47-15,-3-21 16 16,-4-11-32-16,-8-9 3 15,-3-3 33-15,-4 2 35 16,0 9 3-16,-6 8 60 16,-2 14 50-16,4 9-42 15,2 9-12-15,2 3-19 16,0 0-37-16,0 11 0 16,12 11 0-16,9 6 0 15,3 2 0-15,3 1-1 0,0-6-68 16,1-6-16-16,-1-9-48 15,-2-8-119-15,-2-2 12 16,-10-17 55-16,-3-10 113 16,-5-5 72-16,-5-2 53 15,0 2 90-15,0 6 33 16,0 7 21-16,0 10-60 16,0 4-50-16,0 5-29 15,4 3-46-15,5 17 63 16,6 5 15-16,0 8-46 15,1 2-24-15,-2-1-3 16,-2-3-8-16,-5-6-7 16,1-8 6-16,-4-8-7 0,1-9 7 15,2-3 14-15,2-21-6 16,2-10-15-16,6-2-1 16,0-1-2-16,2 3 2 15,-2 8 7-15,-5 9-7 16,-2 8-1-16,-1 9-1 15,1 0-13-15,4 7 15 16,5 10 14-16,5 3-1 16,3 2-13-16,6-2-6 15,4-6-22-15,7-9-31 16,3-5-80-16,-2-8-20 16,-5-17-192-16,-12-13-11 15,-12-8 34-15,-13-9 121 16,-3-4 207-16,-10 3 122 15,-7 8 198-15,0 14-29 16,1 12-88-16,4 15-37 0,1 7-59 16,1 12-82-16,3 17-14 15,0 7 0-15,6 9-1 16,1-2-10-16,0 0 7 16,14-8-7-16,4-8-66 15,1-11-60-15,6-12-16 16,-1-4 56-16,-2-17 69 15,-5-14 16-15,-2-10 1 16,-8-5 71-16,-2-1 27 16,-2 5 39-16,-2 12 9 15,-1 13-8-15,2 15-52 16,3 2-61-16,1 24-9 16,7 15 32-16,4 11-16 0,9 20-17 15,-1 17-14-15,1 15 5 16,-10-9-6-16,-10-21-1 15,-6-24 0-15,-2-17-31 16,-8-8-7-16,-5-6 13 16,1-10 8-16,1-11 18 15,3-25 10-15,5-13-2 16,5-6-7-16,3-2 8 16,18 5 4-16,9 2-7 15,4 6-5-15,3 3-1 16,1 5 1-16,-2 0-1 0,-3 3 1 15,-5 1 5-15,-4 2-6 16,-7 5 2-16,-7 4 48 16,-3 5 24-16,-2 6-12 15,-2 3-53-15,2 0 3 16,3 16 4-16,1 4 17 16,1 2-19-16,-2 4-14 15,-5-2-17-15,-2-3-62 16,-1-5-75-16,-9-8-189 15,-3-8-475-15</inkml:trace>
  <inkml:trace contextRef="#ctx0" brushRef="#br0" timeOffset="39283.8002">22393 6395 591 0,'0'0'214'0,"0"0"-155"16,0 0-37-16,99 122-22 15,-45-69-55-15,-4-5-232 0</inkml:trace>
  <inkml:trace contextRef="#ctx0" brushRef="#br0" timeOffset="39953.011">22813 6565 51 0,'0'0'1224'16,"0"0"-915"-16,0 0-11 15,0 0-102-15,0 0-86 0,0 0-56 16,-88-34-26-16,78 64-12 16,3 10 2-16,3 7-8 15,4-1-8-15,0 0-2 16,11-7 0-16,6-8-6 16,5-13-59-16,3-11-18 15,1-7-1-15,-1-15 26 16,-6-19-15-16,0-10 36 15,-9-19 19-15,-4 2 17 16,-3-1 1-16,-3 6 22 16,0 20 39-16,0 6 54 15,-1 16-4-15,-2 14-80 16,0 2-31-16,3 21-8 0,0 11 8 16,0 7 1-1,14 2-1-15,5-2-25 0,4-5-92 16,6-8-83-16,2-12-105 15,3-13 32-15,1-3-56 16,-4-20-69-16,-7-9 161 16,-8-5 237-16,-8 1 296 15,-7 5 26-15,-1 10-21 16,0 8-33-16,0 8-103 16,0 2-97-16,5 15-11 15,1 10 6-15,4 6-22 16,-1 3-13-16,-3 0-9 15,0-4-6-15,-4-2-7 16,-2-9 3-16,0-8-9 0,0-9 2 16,0-2 12-16,0-19 53 15,-3-16-19-15,1-13 36 16,1-8 19-16,1-3-21 16,0 3-17-16,0 10-10 15,3 15-9-15,3 17-9 16,3 14-31-16,5 0-6 15,9 24-13-15,3 11 5 16,1 9-1-16,-2 7 8 16,-8 5-27-16,-15 30-61 15,-2-14-172-15,-9-10-565 0</inkml:trace>
  <inkml:trace contextRef="#ctx0" brushRef="#br0" timeOffset="41078.1231">4660 8987 679 0,'0'0'111'0,"0"0"22"16,0 0-18-16,0 0-84 16,0 0-12-16,0 0 53 15,103 34 61-15,3-2-5 16,58 7-5-16,34-2-18 15,17-4-13-15,15-11-19 16,-8-10-3-16,15-7-2 16,12 0-5-16,0-3 1 0,-1 5-10 15,-6 3 2 1,-13 0-16-16,-19 2-1 0,-25-2 2 16,-26-3-8-16,-31 0 8 15,-34-3-7-15,-27-4-1 16,-24 1 7-16,-13-1-6 15,0 0-17-15,-2 0-5 16,-3 2-12-16,-6-2 3 16,-9 1-3-16,-17 5-46 15,-15-1-212-15,-21-5-651 0</inkml:trace>
  <inkml:trace contextRef="#ctx0" brushRef="#br0" timeOffset="52775.0392">9020 4378 626 0,'0'0'143'15,"0"0"-36"-15,0 0 36 16,0 0-10-16,0 0 7 16,0 0-17-16,-101-37-35 15,74 32 19-15,-2 4-28 16,-2 1-6-16,-2 0-19 16,-3 0-15-16,-3 7 7 15,-1 8-21-15,-4 3-8 0,-2 7 1 16,1 4-8-16,0 3 0 15,0 3 1-15,3 0 6 16,2-1 3-16,6 0 5 16,3-1-1-16,9 3-6 15,3 4-2-15,4 4 3 16,8 4-9-16,4 5 4 16,3 2-4-16,0 3 6 15,10 2 2-15,10-1 5 16,2-3 7-16,6-1 1 15,5-5-7-15,6-2-5 16,7-3-1-16,5-4-9 16,7-9-9-16,3-5 39 15,5-10 21-15,1-8-5 16,-2-9-11-16,-3 0-4 0,-4-12-11 16,-6-13 3-16,-1-6-2 15,-2-7 2-15,-3-4-5 16,0-6-7-16,-6-1 2 15,0-4 0-15,-5-2 7 16,-5 1-8-16,-6-4 0 16,-2 3-7-16,-4 2 4 15,-6 2 5-15,-3 1-5 16,-3 1-5-16,-5 2 1 16,-1-2 4-16,-1-1-8 15,-12 2-1-15,-6-3-9 16,-4 2 1-16,1 1 5 15,-6 5 0-15,0 5 0 16,-3 7 0-16,-3 5 2 0,-4 5-8 16,-3 6 6-16,-4 5-6 15,-4 6-9-15,-1 4 3 16,0 0-1-16,-1 5-5 16,3 10-3-16,1 5-29 15,0 2-44-15,3 6-46 16,-7 12-57-16,11-4-193 15,5-7-833-15</inkml:trace>
  <inkml:trace contextRef="#ctx0" brushRef="#br0" timeOffset="54155.8558">4723 7902 654 0,'0'0'149'15,"0"0"26"-15,0 0 11 16,-109-24-31-16,67 24-27 16,-3 0-31-16,-4 5-12 15,0 15 2-15,-2 8-29 16,2 5-11-16,2 9 13 16,6 6 5-16,5 5-2 15,14 8-8-15,8 14 4 16,14 15-12-16,5 16 2 15,23 0 10-15,7-9-7 16,3-21-12-16,-6-22-13 16,-2-10 8-16,9-3-10 0,8 3-8 15,26 11-1 1,-1-5-8-16,11-8-1 0,-2-8 12 16,-17-17-1-1,9-1 1-15,-8-12 5 0,-11-4 5 16,-3-4 14-16,-8-18 3 15,-1-11 9-15,-6-10-3 16,-1-10-13-16,-3-8-15 16,-7-2-12-16,-2-3 0 15,-7 2-5-15,-6-2-5 16,-7 1-1-16,-3 2 5 16,0 0-5-16,-10-1 5 0,-13-2-5 15,-2 3-1-15,-6 2-1 16,-5 5 0-16,-1 3 0 15,-5 8-6-15,2 6 6 16,-1 5 0-16,2 7-8 16,1 10 2-16,2 3 6 15,-1 6 1-15,4 5-1 16,-3 3-23-16,2 0-13 16,1 5-10-16,0 9-5 15,4 1-34-15,2 5-32 16,4 2-33-16,2 14-81 15,4-4-149-15,0-6-493 0</inkml:trace>
  <inkml:trace contextRef="#ctx0" brushRef="#br0" timeOffset="57397.0652">6078 7933 228 0,'0'0'227'16,"0"0"-76"-16,0 0-17 16,0 0-41-16,0 0-1 15,0 0 2-15,-44-19 4 16,38 16-14-16,-2 3-16 16,-2 0-8-16,-2 0-12 15,1 0-5-15,-3 0 4 16,-3 9-4-16,-4 2 4 15,-1 3-18-15,1 1 0 16,-1 3 10-16,1 2 7 16,3 2-14-16,0 3-6 15,6 3 0-15,0 0-2 16,5 3-8-16,2 2 3 0,1 3-5 16,4 1-3-16,0 1 2 15,0 1-2-15,0 1-2 16,10 0 6-16,0 1 5 15,2-2 5-15,-1 0 0 16,4-3-7-16,0-1 9 16,1 0-12-16,-1-3 3 15,4 2-4-15,-2 1-2 16,5-2 7-16,-4 1-5 16,0-1-3-16,0-2-2 15,-3-2 0-15,1-4-2 16,-4-3 5-16,3-3 10 15,-3-5 9-15,-1-3-1 16,2-2 2-16,-2-6-9 0,3 0 0 16,0-3 10-16,2 0-14 15,0 0 6-15,2-6-4 16,-1-9 3-16,5-4-14 16,-1-3-2-16,-1-3-1 15,-1-3-1-15,0-4-4 16,-4-1-1-16,0-2 7 15,-4 2-1-15,-2-3-7 16,-2-1 1-16,-6 3 5 16,-1-5-4-16,0 3 8 15,-4-4-1-15,-5 0-8 16,-3-4 0-16,0 0 8 0,0-3-7 16,0 1-2-16,-1-1 1 15,4 5 1-15,-1 0-1 16,1 6 0-16,3 2-1 15,-2 4 2-15,-1 2-1 16,2 3-1-16,-2 2 1 16,1 4-1-16,-5-1 7 15,4 2-1-15,-3 0-4 16,-4-1 4-16,2 2-6 16,-2 0 2-16,1 2-1 15,0 2 0-15,3 4-1 16,-1 4 1-16,3 3 5 15,0 2-4-15,0 0-1 16,-1 0-1-16,1 4 0 0,-2 8 0 16,-2 2 0-16,0 2 0 15,-3 0 0-15,2 2-2 16,2-4-11-16,-2 3-5 16,4-3-19-16,3-2-12 15,2-1-25-15,3-1-54 16,3 4-93-16,0-3-101 15,0-2-289-15</inkml:trace>
  <inkml:trace contextRef="#ctx0" brushRef="#br0" timeOffset="72197.0124">11927 962 1081 0,'0'0'188'15,"0"0"-100"1,0 0 15-16,0 0-37 0,0 0-23 16,0 0-11-16,109-19 3 15,-72 45 0-15,-4 10-11 16,-6 7 3-16,-12 8-3 16,-8 4 43-16,-7 4-4 15,0 0-25-15,-7-1-16 16,-8-8-7-16,3-9-7 15,0-11 0-15,5-11-8 16,2-9 9-16,5-10 5 0,0-2 4 16,0-20 39-1,6-15-19-15,7-15-38 0,2-7-6 16,5-6-17-16,-2 2-4 16,-1 6 5-16,-1 5 13 15,-3 4 8-15,-6 6 2 16,-1 8-1-16,-6 3 1 15,0 7 10-15,0 5 29 16,0 6 19-16,-7 6-5 16,1 5 7-16,-1 2 30 15,2 0-43-15,0 14-41 16,1 13-7-16,1 11 6 16,3 7-6-16,0 5-1 15,3-2 1-15,11-5 13 16,5-4-3-16,2-3-10 15,4-6 0-15,0-5-6 16,-1-8 6-16,2-6 0 0,0-8-114 16,12-17-77-16,-7-14-134 15,-6-6-667-15</inkml:trace>
  <inkml:trace contextRef="#ctx0" brushRef="#br0" timeOffset="72428.3084">12667 698 1393 0,'0'0'336'0,"0"0"-103"15,0 0-141-15,0 0-24 0,0 0 50 16,0 0-21-16,36 87-27 16,-14-48-11-16,-1 0-19 15,0-1-25-15,-4 1-4 16,-3-1-11-16,-3-3 0 15,-4-4-59-15,-7 3-87 16,0-9-134-16,-9-7-353 0</inkml:trace>
  <inkml:trace contextRef="#ctx0" brushRef="#br0" timeOffset="72597.0053">12619 923 1181 0,'0'0'495'0,"0"0"-354"0,0 0-88 16,0 0-15-16,0 0 35 16,0 0 15-16,107 0-41 15,-57 0-47-15,27 0-9 16,-13-3-219-16,-10-4-399 0</inkml:trace>
  <inkml:trace contextRef="#ctx0" brushRef="#br0" timeOffset="72995.4221">13035 731 1257 0,'0'0'287'16,"0"0"-163"-16,0 0-95 0,0 0 43 16,0 0-21-16,0 0-25 15,90 71 17-15,-53-58-19 16,-1-1-13-16,-3-5-11 15,-6-5-5-15,-8-2-18 16,-7-1 23-16,-5-15 5 16,-1-1 8-16,-6-8 26 15,0-1 76-15,-2-1 25 16,-9 1-26-16,2 5 9 16,1 7 0-16,1 8-3 15,4 5-43-15,3 1-46 16,0 10-19-16,0 13-12 15,3 13 21-15,12 10 5 16,0 5-4-16,1 7 5 16,-1-1 4-16,0-1-14 0,-4-3-16 15,-3-4-1-15,-2-10-13 16,-3-9-78-16,0-12-60 16,-1-18-118-16,-2 0-268 15,1-19-1063-15</inkml:trace>
  <inkml:trace contextRef="#ctx0" brushRef="#br0" timeOffset="73177.8256">13530 817 1573 0,'0'0'349'0,"0"0"-142"15,0 0-49-15,0 0-66 16,0 0-43-16,82-19-23 15,-41 4-26-15,32-13-65 16,-12 5-253-16,-9 1-611 0</inkml:trace>
  <inkml:trace contextRef="#ctx0" brushRef="#br0" timeOffset="73575.357">14160 402 1455 0,'0'0'382'16,"0"0"-101"-16,0 0-61 15,0 0-88-15,0 0-54 16,0 0-25-16,-85 85-1 16,77-38 8-16,4 3-23 15,4 4-4-15,0 1-5 16,4-4-8-16,11-4-2 15,8-5-17-15,5-10 0 16,2-8 11-16,0-12-6 16,-1-7-6-16,-2-5-14 15,-4-10 10-15,-9-13 4 16,-7-5 0-16,-7-4 6 16,-2-3-5-16,-17 3 1 0,-8 7-2 15,-3 6-5-15,-3 11-5 16,2 7 2-16,4 1-8 15,5 1-8-15,5 9-39 16,10 3-46-16,7 0-68 16,22-5-163-16,11-2-407 15,3-6-369-15</inkml:trace>
  <inkml:trace contextRef="#ctx0" brushRef="#br0" timeOffset="73761.1684">14551 567 1194 0,'0'0'756'0,"0"0"-499"15,0 0-118-15,0 0-34 16,0 0-66-16,0 0-25 16,0 0-14-16,113-40-79 15,-59 28-144-15,-10 0-308 16,-12 6-328-16</inkml:trace>
  <inkml:trace contextRef="#ctx0" brushRef="#br0" timeOffset="73927.889">14591 710 1603 0,'0'0'301'0,"0"0"-183"16,0 0 5-16,0 0 7 0,0 0-83 15,112-34-47 1,-5-2-28-16,-8 2-224 0,-4 1-347 16</inkml:trace>
  <inkml:trace contextRef="#ctx0" brushRef="#br0" timeOffset="74443.1066">15489 210 1172 0,'0'0'367'16,"0"0"-45"-16,0 0-93 0,0 0-55 16,0 0-62-16,0 0-30 15,-93 14-39-15,69 13-7 16,1 7 1-16,-1 7 15 15,4 5-13-15,4 5-4 16,7 2-8-16,6-3 3 16,3 0 10-16,3-3-19 15,18-7-12-15,6-2-1 16,10-4-2-16,3-8-5 16,8-4 25-16,-3-8-10 0,1-9 6 15,-7-5-10-15,-5 0 8 16,-6-7 10-1,-5-11 0-15,-5-6-2 0,-4-7 6 16,-4-7-11-16,-6-4 1 16,-2-4-3-16,-2 3 3 15,0 4 7-15,-4 2-2 16,-6 4-2-16,-3 2 1 16,1 6 1-16,-4-1-11 15,2 5 2-15,-2 2-5 16,-2-1-9-16,-5 1 6 15,-2 2-11-15,-6 3-1 16,-8 6-30-16,-25 8-54 0,-79 37-105 16,10 8-177-1,-20 7-991-15</inkml:trace>
  <inkml:trace contextRef="#ctx0" brushRef="#br0" timeOffset="77306.9773">12465 1707 212 0,'0'0'149'15,"0"0"-34"-15,0 0-4 16,0 0 26-16,0 0 6 16,0 0-88-16,-26 3-37 15,36-8 50-15,5-1-35 16,3-1-1-16,-1 0 15 0,3 1 14 15,-3 0 14 1,-4 4-20-16,1-1-21 0,-3 3-4 16,0 0 8-16,4 0 10 15,6 0 6-15,10 0 20 16,13-5 26-16,25-9-6 16,34-12-7-16,30-13-4 15,9-6-5-15,-24 7-10 16,-32 9-15-16,-35 10-12 15,-11 4 2-15,5-4-7 16,5 0-14-16,7-5 6 16,-3 3-3-16,-4-1-1 15,-2 2-8-15,-2 3 3 0,-5 2-7 16,-7 3-11-16,-7 4 5 16,-6 2-4-16,-9 1-1 15,-3 2 0-15,-6 2 0 16,1-1-1-16,-4 1 0 15,1 1-36-15,4-5-52 16,14-20-65-16,2 1-133 16,3-5-392-16</inkml:trace>
  <inkml:trace contextRef="#ctx0" brushRef="#br0" timeOffset="78343.6636">14455 42 182 0,'0'0'131'15,"0"0"19"-15,0 0-40 16,0 0 21-16,0 0-24 16,0 0-49-16,0 0 30 15,-103-19-24-15,81 19-1 0,-4 0 41 16,1 3-15-16,-2 6 3 15,-3 4 6-15,1 3 2 16,-4 1-33-16,-2 5-3 16,3-1 8-16,0 2-2 15,2-2-9-15,4 1-1 16,5 1-8-16,-1 2-19 16,2 3 5-16,-1 4-8 15,-1 3-7-15,2 1-5 16,0-2-3-16,0 3-3 0,4 0 1 15,3-2 0 1,2 1 0-16,3 1-1 16,4 1 6-16,2-1-3 0,2-1 8 15,0 0-2-15,0 1 1 16,3-1 9-16,8 2-8 16,5-1 6-16,3-1 0 15,4-2 2-15,4-3-16 16,1 0 1-16,3-3 2 15,4-2-3-15,2-2 2 16,2-5-6-16,4-5 7 16,1-6-5-16,0-8 4 15,0 0 6-15,-1-5 6 16,-2-14 3-16,1-4-3 16,-3-5-2-16,-3-2-12 0,-5 0-1 15,-5-1-3-15,-1 0-1 16,-7 0-4-16,-2 0-5 15,-5 2 8-15,1-1-3 16,-4 0-4-16,-2-2 8 16,-3-1-2-16,-3-1 1 15,0-1-3-15,0-1 0 16,0 0 1-16,-3 1 2 16,-4 0-7-16,-3 4 6 15,-1-1-2-15,0 0 0 16,-3 1 0-16,0 2-4 15,-2 1-1-15,-2 1 1 16,0-1-1-16,-3 4 8 0,3 2-7 16,-3 1 5-1,2 2-1-15,3 2-4 0,-1 3-1 16,5 2 1-16,-2 2 4 16,1 1-6-16,0 3 1 15,-2 1 0-15,0 1-1 16,-1 2 0-16,-2 2-1 15,1 0 0-15,-3 0-8 16,2 4 8-16,0 3-8 16,3 1-4-16,2 0-27 15,4 3-50-15,8 15-79 16,1-4-99-16,0-2-411 0</inkml:trace>
  <inkml:trace contextRef="#ctx0" brushRef="#br0" timeOffset="86370.8319">10205 8524 1160 0,'0'0'329'0,"0"0"-52"16,0 0-91-16,0 0-72 15,0 0-15-15,11-17-40 16,14 2-30-16,11-7-12 16,10-1-8-16,7-4-1 0,2-1-7 15,5 0-1-15,-1 0 0 16,-5 5-57-16,-9 6-83 16,-9 11-115-16,-16 5-301 15,-13 1-297-15</inkml:trace>
  <inkml:trace contextRef="#ctx0" brushRef="#br0" timeOffset="86559.9819">10216 8736 1252 0,'0'0'241'16,"0"0"-154"-16,0 0 56 0,0 0 4 15,96-35-15 1,-17-3-47-16,5-2-42 0,-8 2-28 15,-8 4-15-15,-22 11-28 16,0-15-154-16,-6 6-219 16,-23 2-629-16</inkml:trace>
  <inkml:trace contextRef="#ctx0" brushRef="#br0" timeOffset="86961.7147">9893 8285 1211 0,'0'0'194'0,"0"0"-2"16,0 0-9 0,0 0-76-16,0 0-29 0,0 0-59 15,0 0 55-15,-11 107 49 16,11-37-48-16,5 16-20 15,-4-7-12-15,2-8-17 16,0-12-2-16,6-17-14 16,3 2-8-16,10-3-2 15,8-12 0-15,12-12 7 16,27-17 72-16,30-16-9 16,30-37-14-16,9-14-20 15,-3-6-21-15,-16 4-6 16,-34 21-2-16,-17 14-6 0,-21 9 1 15,-10 8 5 1,-1 0-6-16,-5 0 0 0,-4 4-1 16,-13 9 0-16,-14 4-76 15,-30 29-111-15,-11 10-306 16,-23 4-587-16</inkml:trace>
  <inkml:trace contextRef="#ctx0" brushRef="#br0" timeOffset="94629.0077">3311 8654 143 0,'0'0'628'16,"0"0"-439"-16,0 0-52 15,0 0 40-15,0 0-8 16,0 0-6-16,-10-22-34 15,9 22-29-15,-1 0-25 16,-1 0-15-16,-3 12 26 0,-3 9-16 16,-4 10-17-16,-4 6-5 15,-5 5-12-15,-5 2-11 16,2-2-9-16,1-3-10 16,5-7-6-16,15-12-125 15,4-11-216 1,0-9-981-16</inkml:trace>
  <inkml:trace contextRef="#ctx0" brushRef="#br0" timeOffset="95557.9774">3173 7652 548 0,'0'0'218'0,"0"0"-40"16,0 0 23-16,0 0-24 16,0 0 4-16,0 0-33 15,0 0-53-15,-5-25-36 16,5 25-24-16,11 13 20 15,11 4 42-15,5 8-11 16,1 4-16-16,4 6 11 16,-1 5-9-16,3 1-21 15,-2-3-10-15,-1-1-13 16,-3-3-7-16,1-5-12 16,-6-2-8-16,-1-6 7 15,-3-2-7-15,-4-4 0 16,0-4-1-16,-6-2 2 15,-1-2-2-15,-3 0-25 0,-2-4-68 16,-3 3-108-16,0-1-299 16,-2-5-129-16</inkml:trace>
  <inkml:trace contextRef="#ctx0" brushRef="#br0" timeOffset="95988.2448">3374 7870 717 0,'0'0'267'0,"0"0"-28"15,0 0 4-15,0 0-48 16,0 0-31-16,0 0-31 16,0 0-9-16,-11-12-16 15,11 12-28-15,-1 0-18 16,1 0-25-16,0 0-9 16,-1 0-1-16,-2 0-17 15,-2 0 14-15,-1 9 9 16,-4 2-16-16,-2 6-5 15,1 2-11-15,-2 0 7 16,1 0-8-16,-1-4 0 0,4-1 1 16,1-3-1-16,2 0 1 15,-1-2-1-15,3-1 0 16,-1 1-57-16,1 4-58 16,2-2-157-16,-1-3-462 0</inkml:trace>
  <inkml:trace contextRef="#ctx0" brushRef="#br0" timeOffset="97969.8147">1201 8966 1026 0,'0'0'229'16,"0"0"-77"-16,0 0-65 15,0 0-21-15,-52 102 33 16,28-35-28-16,-9 22-27 15,-9 13-15-15,2-10-11 16,7-24-1-16,12-28-8 16,11-22 4-16,1-5-11 15,5-5-1-15,2-2 10 16,2-6 52-16,0 0 29 16,0-7 28-16,6-6-55 0,6-1-36 15,0-1-13-15,6 4-1 16,3 3-14-16,3 6-1 15,4 2 0-15,6 2 0 16,1 13-6-16,-1 4 6 16,6 3-1-16,-3 0 1 15,1-2-57-15,17 1-131 16,-8-6-371-16,-8-9-752 0</inkml:trace>
  <inkml:trace contextRef="#ctx0" brushRef="#br0" timeOffset="98217.0864">1523 8884 1288 0,'0'0'270'0,"0"0"3"16,0 0-43-16,0 0-75 15,0 0-74-15,-49 82-26 16,49-29 19-16,0 7-25 15,6 1-20-15,13 3-6 16,8-4-12-16,6 2-11 16,6-6-2-16,7-7-5 15,5-8-72-15,23-17-142 16,-11-11-125-16,-14-13-290 0</inkml:trace>
  <inkml:trace contextRef="#ctx0" brushRef="#br0" timeOffset="98720.368">1798 9032 1220 0,'0'0'309'16,"0"0"-157"-16,0 0-91 16,0 0-9-16,0 0 35 15,0 0-8-15,109 16-3 16,-78 8-25-16,-9 6-20 15,-7 6-1-15,-9 3 63 16,-6 4-50-16,0-3-17 16,-6-4-17-16,-4-8-2 0,2-9-6 15,2-9 0-15,5-10-1 16,-1 0 0-16,2-14-27 16,0-11-66-16,0-6 50 15,2-3 12-15,6-5-1 16,2 3 17-16,0-3 9 15,-4 3 6-15,0 0 1 16,-4 2 5-16,-2 2 0 16,0 5 21-16,-2 7 18 15,-7 6 34-15,4 9-20 16,0 5 0-16,0 0 17 16,1 8-38-16,0 14-30 15,2 9-2-15,2 6 5 16,0 6-11-16,0 0 2 0,7-1 5 15,8-5 1-15,5-3-8 16,2-5-1-16,0-7-11 16,3-5-7-16,1-8 6 15,1-7-75-15,12-16-116 16,-5-10-116-16,-13-7-885 0</inkml:trace>
  <inkml:trace contextRef="#ctx0" brushRef="#br0" timeOffset="99039.0487">2384 9399 1478 0,'0'0'273'0,"0"0"-126"16,0 0 73-16,-8 73-52 16,8-47-89-16,0 1-42 15,0 1-18-15,0 0-13 16,4-2-6-16,1 2-7 0,3 2-107 15,-1-6-195-15,-1-11-437 16</inkml:trace>
  <inkml:trace contextRef="#ctx0" brushRef="#br0" timeOffset="99492.264">2350 9034 1147 0,'0'0'255'16,"0"0"-140"-16,0 0-47 16,0 0 26-16,0 0 52 0,0 0-45 15,89 89-19-15,-55-61-19 16,-1-3-21-16,-3-3 7 15,1-5-25-15,-5-5-8 16,-10-4-15-16,-4-5 5 16,-6-3-6-16,-3 0-35 15,-3-11 14-15,0-9 21 16,0-6 1-16,-9-4 2 16,-4 0 4-16,1 6 2 15,1 6 27-15,4 8 57 16,1 6-1-16,4 4-43 15,2 0-17-15,0 10-21 0,0 9-5 16,5 10 14-16,5 5 1 16,4 8 1-16,-3 2-5 15,0 3-8-15,-2 6-9 16,0 1 0-16,0-3-45 16,-6 4-98-16,1-12-172 15,-4-16-531-15</inkml:trace>
  <inkml:trace contextRef="#ctx0" brushRef="#br0" timeOffset="99742.2206">2921 9556 1397 0,'0'0'301'16,"0"0"-182"-16,0 0 56 16,0 0 7-16,0 0-74 15,0 0-57-15,16 81-33 16,-12-62-8-16,1-1-10 16,-2 2-85-16,0-4-148 15,0-8-518-15</inkml:trace>
  <inkml:trace contextRef="#ctx0" brushRef="#br0" timeOffset="100028.0214">2911 9080 1495 0,'0'0'249'0,"0"0"-141"15,0 0-3-15,0 0 26 16,0 0-10-16,83 71-8 16,-41-40-16-16,4 5-29 15,3-2-17-15,-1 4-19 16,4-1-15-16,-7 3-11 0,1-2-6 16,-6-3 0-16,-9-3 0 15,-5-5-82-15,-11-8-88 16,-15-12-114-16,0-6-249 15,-18-1-294-15</inkml:trace>
  <inkml:trace contextRef="#ctx0" brushRef="#br0" timeOffset="100228.0353">3177 9326 1303 0,'0'0'260'15,"0"0"-56"-15,0 0 25 16,-16 93-40-16,10-59-75 0,2 2-37 16,1-7-37-1,1-1-21-15,2-6-19 0,0-5-1 16,11-9-121-16,5-8-197 16,4 0-510-16</inkml:trace>
  <inkml:trace contextRef="#ctx0" brushRef="#br0" timeOffset="100574.0131">3293 8807 909 0,'0'0'340'0,"0"0"-175"15,0 0 72-15,0 0 7 16,90 79-65-16,-43-40-25 16,7 5-25-16,6 4-15 15,0 3-41-15,-2 0-13 16,-6 7-19-16,-8 14-12 15,-22 20-10-15,-25 29 3 16,-60 27 16-16,-74 19-38 16,-73 21-11-16,-66 8-107 15,34-41-223-15,12-24-1115 0</inkml:trace>
  <inkml:trace contextRef="#ctx0" brushRef="#br0" timeOffset="105053.9914">9969 9281 1096 0,'0'0'256'0,"0"0"1"0,0 0-31 15,0 0-89-15,0 0-86 16,0 0 35-16,141-3 43 16,-33 3-17-16,11-4-44 15,-5-7-23-15,-23 2-26 16,-29 4-13-16,-19 0-6 0,-11 5 0 15,-4 0-68-15,-19 3-153 16,-2 8-293-16,-8 2-274 0</inkml:trace>
  <inkml:trace contextRef="#ctx0" brushRef="#br0" timeOffset="105291.5189">10003 9464 1219 0,'0'0'335'0,"0"0"-70"16,0 0-156-16,0 0-48 15,0 0 59-15,85 30 29 0,-43-10-49 16,8 1-38-16,-3 1-19 16,-1 2-24-16,-6 0-7 15,-4 0-12-15,-3 0-1 16,-3 2-60-16,5 2-123 15,-7-6-117-15,-6-8-396 0</inkml:trace>
  <inkml:trace contextRef="#ctx0" brushRef="#br0" timeOffset="105526.9125">10699 9319 1380 0,'0'0'278'16,"0"0"24"-16,0 0-123 0,0 0-21 16,0 0-75-16,-91 87-13 15,58-40-11-15,-2 6-13 16,-2-3-20-16,4-2-11 16,4-6-10-16,8-6-5 15,7-7-1-15,11-11-68 16,10-18-125-16,17 0-348 15,6-18-240-15</inkml:trace>
  <inkml:trace contextRef="#ctx0" brushRef="#br0" timeOffset="105970.9611">11157 9117 1443 0,'0'0'345'16,"0"0"-45"-16,0 0-64 15,0 0-58-15,0 0-32 16,0 0-62-16,0 0-38 16,-22-27-27-16,19 51-18 15,0 11 22-15,0 12 13 16,-2 6-1-16,-2 8-3 15,0 2-10-15,-1 2-13 0,-1-5-7 16,1-9-1 0,-1-10 1-16,7-14-1 0,-1-12-1 15,3-10-2-15,0-3-5 16,0-2 7-16,0 0 6 16,12-3 9-16,7-6-4 15,9 1-11-15,11 3 1 16,9 1-1-16,12 1 1 15,5 3 0-15,4 0 0 16,2 0 8-16,-7 0-9 16,-12 0-2-16,-11 3 1 15,-14-1-101-15,-27 5-128 16,-21 0-286-16,-19-1-1237 0</inkml:trace>
  <inkml:trace contextRef="#ctx0" brushRef="#br0" timeOffset="106481.421">12224 9169 1465 0,'0'0'360'0,"0"0"-116"16,0 0-99-16,0 0-77 16,0 0-54-16,0 0-2 15,0 0-3-15,113-9-9 16,-56-2-123-16,-14 2-197 16,-11 0-531-16</inkml:trace>
  <inkml:trace contextRef="#ctx0" brushRef="#br0" timeOffset="106626.7844">12240 9394 1487 0,'0'0'310'0,"0"0"-131"16,0 0-39-16,0 0-88 16,127-67-52-16,-18 18-11 15,-9 3-150-15,-16 10-442 16</inkml:trace>
  <inkml:trace contextRef="#ctx0" brushRef="#br0" timeOffset="106996.8752">13035 8848 1662 0,'0'0'331'16,"0"0"-34"-16,-80-1-98 0,46 7-33 15,5 13-48-15,4 7-42 16,7 9-25-16,4 10 1 16,11 6-4-16,3 2-21 15,8 3 10-15,16-3-1 16,7-4 5-16,11-8-2 16,6-9-3-16,7-11-3 15,3-12-5-15,3-9-5 16,-3-7-1-16,-4-22-7 15,-8-9-2-15,-8-11-2 16,-7-16-2-16,-14-20 0 16,-10 5 3-16,-7 9-5 15,-7 15 4-15,-15 19-2 0,-10 8 3 16,-35 6-12-16,-51 23-6 16,-78 66-78-16,12 5-169 15,-2 12-303-15</inkml:trace>
  <inkml:trace contextRef="#ctx0" brushRef="#br0" timeOffset="134678.3872">15616 7994 1694 0,'0'0'219'0,"104"-44"-166"0,6-4-29 15,20-5-2-15,7 0 27 16,-8 9-8-16,-16 10-11 16,-4 5-8-16,-8 4-6 15,-23 6-5-15,-20 8-10 16,-20 4-1-16,-12 3-39 15,-5 1-75-15,-7 3-98 16,-19 4-142-16,-22 10-8 16,-15 2-290-16</inkml:trace>
  <inkml:trace contextRef="#ctx0" brushRef="#br0" timeOffset="134884.7675">15684 8216 347 0,'0'0'1270'16,"0"0"-1056"-16,152-38-154 16,-13-9-1-16,21-13 43 15,1 1-22-15,-13 7-27 16,-22 11-22-16,-9 5-7 16,-13 6-23-16,-23 7-1 15,-17 7-50-15,-26 9-194 16,-27 3-660-16</inkml:trace>
  <inkml:trace contextRef="#ctx0" brushRef="#br0" timeOffset="143055.3419">11181 10166 889 0,'0'0'370'0,"0"0"-207"0,0 0-73 15,83-14 39-15,-42-3-15 16,7-9-32-16,7-6-44 15,2 0-21-15,1 1-17 16,14-8-111-16,-17 11-173 16,-14 6-391-16</inkml:trace>
  <inkml:trace contextRef="#ctx0" brushRef="#br0" timeOffset="143243.4664">11317 10352 1258 0,'0'0'241'0,"0"0"-151"16,0 0-55-1,0 0 102-15,0 0-11 0,113-10-67 16,-39-16-34-16,33-13-25 16,27-11-21-16,-16 5-184 15,-26 9-568-15</inkml:trace>
  <inkml:trace contextRef="#ctx0" brushRef="#br0" timeOffset="146525.6808">2318 11618 669 0,'0'0'103'16,"0"0"-33"-16,-80-17 95 15,41 17-67-15,1 0-17 16,-6 17-39-16,2 12-21 15,-1 10-4-15,3 10 5 16,2 6 14-16,8 4 15 16,10 3-15-16,12 3-13 15,8 0-7-15,8-1-3 16,20 2-13-16,12-2 1 16,11-2 9-16,21 12 2 15,13 13-1-15,1 21 1 0,-7 8-1 16,-28-2-9-1,-23-2 7-15,-22-1 4 0,-6 8-3 16,-27 11-9 0,-13 6 5-16,-18 1 10 0,-6-6-9 15,-11-12-7-15,11-27 1 16,12-31 0-16,17-27 8 16,10-18-2-16,3-6 25 15,1-10 32-15,-2 0 3 16,6-22-65-16,8-13 17 15,4-10-19-15,5-5 0 16,3 3-1-16,18 6 0 16,0 10-1-16,3 12-9 0,1 14 3 15,0 5 1 1,-1 15 0-16,3 20-14 16,0 23 20-16,-2 30 1 0,-7 33 13 15,-12 13-12-15,-6-2 18 16,-3-7 12-16,-10-19 1 15,4 0-10-15,1-3 4 16,5 1-13-16,3 1 5 16,-1-1-18-16,-2 4 6 15,-4 1-5-15,-7 8 8 16,-6 5-3-16,-10 0 0 16,0 0 7-16,-3-1-3 15,-4-6-1-15,2-9-8 16,4-8 8-16,1-9-8 0,3-7 1 15,5-2-1-15,4-4 1 16,0-1-1-16,6 0 0 16,2-11 8-16,4-11 2 15,3-12-9-15,1-4 9 16,2 4-10-16,0 2 12 16,0 3-6-16,3-9-6 15,12-1-1-15,0-2 15 16,6-5 9-16,-3-7 20 15,1-4-24-15,3-7-8 16,1-4-5-16,7-4 1 16,1-3 2-16,9-5 3 15,5-17 8-15,7-9 3 16,9-6 13-16,2-9-12 16,6 0-9-16,-5 2-10 0,1 4 6 15,-8 6-12-15,-2 10-43 16,-1 23-111-16,-12 1-375 15,-20 15-995-15</inkml:trace>
  <inkml:trace contextRef="#ctx0" brushRef="#br0" timeOffset="153207.9154">5136 12305 333 0,'0'0'363'0,"0"0"-82"0,0 0-23 16,0 0-16-16,0 0-63 15,-2 0-60-15,2 0-26 16,0 0-33-16,3 0-27 15,15-9-3-15,7-8 15 16,10-4-19-16,0-4-11 16,4 1-15-16,-4 2-41 15,-1-2-86-15,-7 9-142 16,-12 5-257-16</inkml:trace>
  <inkml:trace contextRef="#ctx0" brushRef="#br0" timeOffset="153369.1068">5236 12472 823 0,'0'0'261'16,"0"0"-180"-16,0 0-53 16,89-55-28-16,-32 18-3 15,2-4-220-15</inkml:trace>
  <inkml:trace contextRef="#ctx0" brushRef="#br0" timeOffset="160177.8352">4247 7950 230 0,'0'0'268'0,"0"0"-128"15,0 0 0-15,0 0 4 16,0 0-66-16,0 0-7 16,-6-13-13-16,6 13-22 15,0 0-23-15,0 6-12 16,0 13-1-16,6 14 1 15,7 19 44-15,-2 25 22 16,-5 20 12-16,-3 7-44 16,-3-5-23-16,0-7-11 0,0-24-1 15,-3-13-44-15,3-13 24 16,-2-8 18-16,2 1 1 16,0 0 0-16,0 2 0 15,0-7 0-15,0-4 0 16,0-1 0-16,0-5 1 15,0-1-1-15,0-2 1 16,2-4 0-16,3-2 0 16,-3-2 0-16,1-4-1 15,0-4-14-15,6-1 15 16,6 0 3-16,6 0 19 0,10-5-6 16,11-7-6-1,12 0-3-15,22-5-6 0,-3 2 7 16,4 3-6-16,1 4 10 15,-11 4-10-15,3 4-2 16,-4 0 0-16,-5 1 0 16,-4 10 1-16,-7 3 0 15,-5-1 0-15,-3-4 0 16,-7-3 0-16,-3-4 0 16,-4-2 0-16,-4 0 9 15,0-13 3-15,-3-4 8 16,-6-3 11-16,3-5 1 15,-5-6 1-15,-3-8-5 16,-5-8 3-16,-5-18-16 16,0-18-3-16,0-15-12 0,-5-3 7 15,-1 16-7-15,2 20 8 16,1 21-9-16,-1 4 9 16,-4-5-6-16,-1-5-2 15,-6-5 8-15,0 4-8 16,-4 1 6-16,-2 2-6 15,0 4 0-15,0 1-1 16,2 5 1-16,1 1 0 16,-2 6 5-16,3 4 1 15,-1 4-7-15,-1 3 22 16,-1 6 0-16,-2 4-8 16,-5 4-6-16,-3 4 9 0,-8 2 5 15,-6 0-12-15,-8 12-10 16,-12 8-12-16,-15 7 3 15,-20 8 8-15,8-3 1 16,8-2-5-16,15-7 5 16,18-8 10-16,1 0-9 15,1 1 1-15,10-4 4 16,10-4 8-16,6 1 4 16,1-2-1-16,3 0-5 15,2 4-3-15,-1-2-8 16,0 3 1-16,3-3-1 15,1 2 0-15,2 2-1 16,-2 13-1-16,4-1-132 16,-2 2-262-16</inkml:trace>
  <inkml:trace contextRef="#ctx0" brushRef="#br0" timeOffset="162542.2606">6651 8811 211 0,'0'0'128'0,"0"0"-61"15,0 0 2-15,81-4 0 0,-38 1 28 16,9 1-12 0,21 2-1-16,23 0-15 0,16 0 12 15,8 5-10-15,-9 2-9 16,-5-2-4-16,-9 0 7 16,4-1-6-16,2-1-18 15,-2 2 5-15,3-3 1 16,3-2 12-16,4 0 12 15,2 0-8-15,-8 0-8 16,-8 0-17-16,-22-3 2 16,-18-1-5-16,-13 1 10 15,-10 0-10-15,6 0 6 16,-2-3-12-16,2 1-10 16,-8-1 30-16,-5 0-18 15,-8-1 2-15,0 2-4 0,-6 0-8 16,-2 3-15-16,-6 2-6 15,-5 14-17-15,-16 10-159 16,-14 6-435-16</inkml:trace>
  <inkml:trace contextRef="#ctx0" brushRef="#br0" timeOffset="165494.6695">6907 11921 453 0,'0'0'511'0,"0"0"-419"0,0 0-66 16,0 0 55-16,0 0-1 16,0 0-8-16,-5 0-18 15,5 0-34-15,0 0-20 16,0 0-67-16,3 2-36 16,19 5-5-16,1-2-56 15,-1-3-156-15</inkml:trace>
  <inkml:trace contextRef="#ctx0" brushRef="#br0" timeOffset="165820.0946">7686 11908 810 0,'0'0'147'0,"0"0"-96"16,0 0 90-16,0 0-25 0,0 0-55 15,0 0-42 1,0 0-19-16,0 0-73 0,11 0-58 16,5 0-30-16,1 0-92 15</inkml:trace>
  <inkml:trace contextRef="#ctx0" brushRef="#br0" timeOffset="166363.3648">8511 11775 887 0,'0'0'246'0,"0"0"-161"16,0 0 53-16,0 0 61 0,0 0-42 16,0 0-37-16,0 0-50 15,-16 0-27-15,16 0-27 16,0 0-7-16,0 0 2 15,0 0-9-15,0 0 4 16,0 0 0-16,0 0-6 16,0 0 1-16,0 0-1 15,0 0-26-15,0 0-36 16,0 0-20-16,0 0-23 0,3 0-122 16,6 0-94-16,-2-2-329 15</inkml:trace>
  <inkml:trace contextRef="#ctx0" brushRef="#br0" timeOffset="176457.1577">5136 13886 1053 0,'0'0'314'0,"0"0"-130"16,0 0-16-16,0 0-7 16,0 0 3-16,0 0-35 15,0 2-22-15,0-2-33 16,0 1-18-16,-2-1-15 0,2 0-12 15,0 0-14 1,0 0-8-16,0 0-6 0,0 0-1 16,0 0-59-16,8 0-110 15,5-3-190-15,2-3-650 0</inkml:trace>
  <inkml:trace contextRef="#ctx0" brushRef="#br0" timeOffset="183051.3098">14316 12903 796 0,'0'0'163'0,"0"0"-87"15,0 0-52-15,0 0-24 0,0 0-4 16,0 0-152 0,2 2-173-16</inkml:trace>
  <inkml:trace contextRef="#ctx0" brushRef="#br0" timeOffset="184365.8728">7758 11644 325 0,'0'0'77'0,"0"0"-54"15,0 0-12-15,0 0 1 16,0 0-6-16,0 0-6 16,3 3-41-16,-3 10-34 15,0 3-135-15</inkml:trace>
  <inkml:trace contextRef="#ctx0" brushRef="#br0" timeOffset="187936.0198">4105 16583 555 0,'0'0'198'15,"0"0"-103"-15,0 0-43 16,0 0 10-16,0 0-10 15,0 0-7-15,0 20 17 16,3 9 38-16,5 15 25 16,11 20-27-16,2 21-15 15,9 24-7-15,3 11-11 16,-5-5-9-16,-1-12-4 0,-8-18-8 16,-2-17-19-1,-4-14 0-15,-4-11-6 0,-4-4-7 16,6 4-5-16,-3 1-7 15,1 2 0-15,-1-7 0 16,-3-13-72-16,1-9-154 16,-6-13-333-16</inkml:trace>
  <inkml:trace contextRef="#ctx0" brushRef="#br0" timeOffset="189123.2278">4031 16551 804 0,'0'0'236'0,"0"0"-162"0,0 0-51 15,0 0 43-15,102-48-11 16,-49 31 3-16,24-2 12 16,27-3-32-16,37-2-17 15,11 0-13-15,3 4 5 16,0 4 1-16,-5 1 2 16,18 2 25-16,2 2 20 15,3 0-23-15,3 0-3 16,-6 1-2-16,-3-1 18 15,-3-2-8-15,-10 4 2 16,-6 1-4-16,-11 2-9 16,-12 3-1-16,-9 0 3 15,-13 3-3-15,-19-4-11 0,-22 3-20 16,-18-1 2-16,-4 1-1 16,2 1 1-16,1-2-1 15,0 2 10-15,-10 0-11 16,-9 0 0-16,-11 0 0 15,-5 0 5-15,-5 0-4 16,0 0-1-16,-3 0 9 16,0 0-8-16,0 0-1 15,0 0 1-15,0 5-1 16,0 10 0-16,0 7 0 16,-6 4 6-16,6 6-5 15,0 6 10-15,0 5 29 16,12 8 0-16,1 2 0 0,5 6-2 15,4 6 2 1,1-2 3-16,2 15-24 0,-1-8 2 16,-3 0-2-16,-6 0-4 15,-2-9-3-15,-5 3-5 16,1-2-5-16,-3-9 5 16,-2-6-5-16,0-8 8 15,-2-11-10-15,-2-6 0 16,0-11 0-16,0-2 1 15,0-6 12-15,-3-2-7 16,-12 1 2-16,-6 0-2 16,-10 1-5-16,-11-3 0 15,-12 6 0-15,-20 7-1 16,-35 7-1-16,-40 9-6 0,-21 7-13 16,-6 5-2-16,4-2 9 15,17-5 12-15,3-1 0 16,1-1-5-16,1-3-1 15,-4 1 6-15,-1-2-6 16,0 1 6-16,1 2 1 16,5 3 0-16,6 5-1 15,7 2-1-15,12-2-4 16,9-2-4-16,15-7 9 16,20-8 1-16,19-7 1 15,20-9 1-15,9 1 8 16,2-1 5-16,5-2 7 15,5-1 11-15,8 0-2 0,8-3-16 16,4 0-3-16,0 0 0 16,0 0 3-16,0 0-6 15,0 0-8-15,0 0 1 16,0 0-2-16,-3 0 0 16,0 0-47-16,-9-4-91 15,-1-8-245-15,-4-6-1138 0</inkml:trace>
  <inkml:trace contextRef="#ctx0" brushRef="#br0" timeOffset="190192.9993">17786 14987 159 0,'0'0'186'16,"0"0"-69"-16,0 0 13 15,0 0 36-15,0 0 3 0,0 0-3 16,-69-31 5-1,66 30-13-15,3 1-35 0,0 0-30 16,0 4-45-16,0 19-27 16,0 24 20-16,5 30 24 15,8 24 10-15,-1 8 3 16,-1-6-7-16,0-14 1 16,-3-23-33-16,-2-14-1 15,0-10-10-15,0-8-17 16,-2 2-11-16,0 3 0 15,0 0-1-15,-1-11 1 16,-3-9-56-16,0-7-77 16,0-12-55-16,-12-6-28 15,-6-13-359-15</inkml:trace>
  <inkml:trace contextRef="#ctx0" brushRef="#br0" timeOffset="191019.4258">17604 15042 728 0,'0'0'140'0,"0"0"-86"15,0 0-21-15,104-56 109 16,-35 32-21-16,31 4-8 0,37 1-18 15,14 5-21 1,4 7-13-16,-8 7 11 0,-12 0-15 16,0 0-16-16,-8 0-6 15,-7 0-13-15,-13 0-3 16,-7-1-7-16,-9-8-2 16,-15 0-3-16,-13-2 5 15,-14 1 11-15,-6-2-2 16,6-1-8-16,5 1-3 15,-3-1-1-15,-4 5-7 16,-12 1 4-16,-8 5-4 16,-8 2-1-16,-6 0 0 15,-2 0 0-15,1 2 0 16,-3 6 0-16,1 2-1 0,2 5 2 16,0 7 7-16,1 8 4 15,-2 7 12-15,3 10 24 16,-3 5 16-16,0 3-8 15,-2 5-3-15,-3-1-13 16,0 3-4-16,-5 2 4 16,-1-2-11-16,0 2-6 15,0-1-9-15,0-8-7 16,-7-1-2-16,-1-5-6 16,-1-6 0-16,2-3-1 15,-2-8 1-15,-1-5 0 0,0-6 0 16,2-5 1-1,0-5 0-15,-1-5 0 0,-4-4 8 16,-10-2-9-16,-10 0-1 16,-23 0-14-16,-34 0 9 15,-44 0-7-15,-30 12 7 16,-19 4 6-16,-7 6-1 16,4 1 1-16,-1 2 0 15,8 0 0-15,17-2-6 16,24-1 5-16,35-7 1 15,32-2 1-15,22-2 13 16,13-5 2-16,-3 3-6 16,0 0 7-16,-2-1-3 15,5-3 0-15,3 1-2 16,3-1 4-16,2-2 0 16,3-1-1-16,5-2-7 15,5 0-2-15,6 0-5 0,5 5-1 16,1-2-84-16,-5-3-302 0</inkml:trace>
  <inkml:trace contextRef="#ctx0" brushRef="#br0" timeOffset="200888.3263">4817 17386 525 0,'0'0'106'0,"0"0"-75"16,0 0-31-16,0 0-5 15,0 0-24-15,0 0-26 16,9 0-42-16,-2 0-79 0</inkml:trace>
  <inkml:trace contextRef="#ctx0" brushRef="#br0" timeOffset="201161.7123">6123 17350 88 0,'0'0'0'0</inkml:trace>
  <inkml:trace contextRef="#ctx0" brushRef="#br0" timeOffset="204443.2489">4663 17304 689 0,'0'0'190'15,"0"0"-125"-15,0 0-21 16,0 0 9-16,0 0-11 15,0 0-20-15,-3 0-21 0,3 0-1 16,0 0-65-16,3 0-99 16,8 4-24-16,0 1-199 0</inkml:trace>
  <inkml:trace contextRef="#ctx0" brushRef="#br0" timeOffset="212015.6927">12469 15894 935 0,'0'0'125'0,"0"0"-60"16,0 0-3-16,0 0-14 15,0 0-12-15,0 0-36 16,0 0-54-16,0 0-210 0</inkml:trace>
  <inkml:trace contextRef="#ctx0" brushRef="#br0" timeOffset="213060.4199">11459 15995 901 0,'0'0'179'0,"0"0"-104"16,0 0-23-16,0 0-16 16,0 0-30-16,95-70-5 15,-64 70-1-15,-4 12-6 0,-6 17-20 16,-12 8-29 0,-9 6 0-16,0 6 24 0,-17-4 14 15,0-6 16-15,-4-5 1 16,3-7 0-16,2-10 1 15,5-4 32-15,4-7 60 16,5-5 26-16,2-1-37 16,10 0-38-16,17 0-21 15,14 0 19-15,9-1-4 16,5 1-10-16,1 0-5 16,-7 4-13-16,-13 9-9 15,-14 5-1-15,-17 4 0 16,-5 8 10-16,-26 4-4 15,-17 5-5-15,-12-1-1 16,-9-1-7-16,-12-13-83 0,15-10-96 16,17-14-206-16</inkml:trace>
  <inkml:trace contextRef="#ctx0" brushRef="#br0" timeOffset="213272.4082">12055 15807 447 0,'0'0'832'16,"0"0"-600"-16,0 0-33 16,0 0-107-16,0 0-54 15,0 0 53-15,54 93 17 16,-27-38-30-16,1 5-47 16,0 1-18-16,2 0-11 15,-1-4-2-15,-4-8-22 16,3 2-172-16,-8-16-306 0,-8-11-260 15</inkml:trace>
  <inkml:trace contextRef="#ctx0" brushRef="#br0" timeOffset="213440.8829">11998 16064 933 0,'0'0'339'0,"0"0"-201"15,0 0-27-15,99-95-54 0,0 45-29 16,38-7-24 0,12 2-4-16,-36 17-167 0,-31 13-419 15</inkml:trace>
  <inkml:trace contextRef="#ctx0" brushRef="#br0" timeOffset="213838.3553">12516 15748 1043 0,'0'0'152'15,"0"0"-73"-15,0 0 17 16,0 0-19-16,0 0-39 0,0 0-21 16,81-13-14-1,-53 30-2-15,-4 4 5 0,-5 8-5 16,-7 2-1-16,-6 5 1 15,-3 3 0-15,0-2 1 16,-3-1-1-16,0-7-1 16,3-7 0-16,5-6 8 15,2-5-2-15,5-4 17 16,5 0 34-16,5-2 7 16,5 1 3-16,1 1-16 15,0 1-26-15,-2 2-6 16,-6 4-10-16,-6 1 4 15,-11 4-3-15,-6 3 1 16,0 0 22-16,-19 2 8 16,-7-2-13-16,-5-3-14 0,-3-5-14 15,-4-14-15-15,6-7-142 16,7-14-401-16</inkml:trace>
  <inkml:trace contextRef="#ctx0" brushRef="#br0" timeOffset="214018.5887">13144 15712 1045 0,'0'0'278'0,"0"0"-55"16,0 0-66-16,0 0-76 16,115-52-43-16,-67 35-38 15,4 2 0-15,12 2-154 0,-14 6-244 16,-11 4-533-16</inkml:trace>
  <inkml:trace contextRef="#ctx0" brushRef="#br0" timeOffset="214170.6462">13162 15941 1119 0,'0'0'242'0,"0"0"-45"15,0 0-89-15,0 0 25 16,0 0-72-16,149-103-61 15,-34 33-14-15,7-12-156 16,-26 19-200-16,-28 9-775 0</inkml:trace>
  <inkml:trace contextRef="#ctx0" brushRef="#br0" timeOffset="214463.3889">13987 15238 1162 0,'0'0'248'0,"-82"24"-91"16,39-6 27-16,1 13-26 16,9 8-37-16,12 8-31 15,10 7-15-15,11 8-18 16,0 4-17-16,19-2-19 16,10-3-6-16,9-7-6 15,5-10-9-15,0-13 2 16,5-14 7-16,-3-10-9 15,-1-7 7-15,-6-16 5 0,-7-12-6 16,-9-7 3-16,-14-2 0 16,-8 4 4-16,-38 13-13 15,-100 37-7-15,2 19-217 16,-31 23-726-16</inkml:trace>
  <inkml:trace contextRef="#ctx0" brushRef="#br0" timeOffset="215438.2958">11147 16883 1128 0,'0'0'199'15,"0"0"-130"-15,0 0-69 16,0 0 8-16,182 19 52 16,-16-1 71-16,41 1 7 15,20 0-46-15,2-9-39 16,-6-10-12-16,11-1 15 0,21-32-20 16,18-15 48-1,10-20-21-15,2-20-26 0,-14-16-11 16,-14-19 5-16,-30-13-16 15,-32-9-14-15,-29-1 1 16,-41 7-1-16,-30 10 11 16,-27 19-2-16,-24 11 5 15,-20 8 24-15,-15 5 16 16,-9 1-18-16,-15-2-9 16,-21-1-19-16,-20-12-8 15,-22-7 0-15,-20 1-1 16,-20 4 2-16,-27 19-1 15,-19 20-1-15,-25 15-1 0,-26 14 1 16,-18 18-1 0,-22 16-8-16,-13 9-1 15,-7 32 1-15,-2 21-2 0,8 19 11 16,5 27 0-16,12 14-9 16,18 13 9-16,16 8 0 15,32 4 1-15,29 6-1 16,30 3 0-16,30 4 0 15,20-7-6-15,20-6 4 16,21-11-5-16,23-17 5 16,13-13-4-16,28-8 5 15,14-21-8-15,3-21 8 16,29-10-7-16,36-18 2 16,34-11 6-16,32-15 0 0,9-16 10 15,-3-29 30-15,0-13 18 16,-3-7-16-16,-11 0-13 15,-24 8-11-15,-37 13-7 16,-38 18-11-16,-47 21-44 16,-22 3-148-16,-10 7-640 0</inkml:trace>
  <inkml:trace contextRef="#ctx0" brushRef="#br0" timeOffset="217323.5588">13666 16927 872 0,'0'0'200'16,"0"0"-85"-16,0 0-7 16,-46-75 55-16,29 64-26 15,-3 6-51-15,-7 5-42 16,-3 0-21-16,-3 16-7 15,3 1-6-15,5 6 4 16,8 0 5-16,10-7-9 16,7-1-2-16,3-5-8 15,20-5 0-15,8-2 2 16,10-3 9-16,3 0-10 0,3 0 0 16,-6 0 0-16,-2 6-1 15,-10 14 0-15,-5 9 0 16,-10 14 0-16,-7 8 0 15,-7 9 6-15,0 1-6 16,-15-2 10-16,-4-3 3 16,-5-6 4-16,-1-9 3 15,4-9 4-15,7-9 0 16,3-9 18-16,4-14 6 16,3 0 31-16,1-33 24 15,0-30-72-15,3-9-22 16,0 3-9-16,0 7-8 15,17 23-7-15,6 5-14 16,7 3-54-16,3 14-30 0,7 7-28 16,17 5-123-16,-8 4-250 15,-4 1-429-15</inkml:trace>
  <inkml:trace contextRef="#ctx0" brushRef="#br0" timeOffset="217541.7236">14105 16656 1491 0,'0'0'217'0,"0"0"-144"16,0 0 0-16,-79 115 34 16,67-63 6-16,10 4-38 15,2-1-41-15,21 1-19 0,11-6-15 16,11-3 0-16,3-8-33 15,16-13-146-15,-12-9-107 16,-6-13-318-16</inkml:trace>
  <inkml:trace contextRef="#ctx0" brushRef="#br0" timeOffset="217952.3217">14369 16835 1360 0,'0'0'258'15,"0"0"-172"-15,0 0-48 16,0 0-7-16,0 0 6 16,0 0-8-16,0 0 7 0,-15 70-18 15,4-39-3-15,1 0-1 16,-2-8 7-16,4-4-15 16,4-9 1-16,4-7-7 15,0-3 0-15,4-15-22 16,14-14-15-16,6-8-10 15,5-6-21-15,-2 2 30 16,-4 2 25-16,-4 6 13 16,-6 5 9-16,-6 7 35 15,-4 6 50-15,-3 7 16 16,0 5 22-16,0 3-53 0,0 0-39 16,0 6-19-1,0 7-8-15,0 5 3 0,0 1-7 16,9 3-1-16,3-4-8 15,10-1 1-15,-1-4 0 16,5-7-1-16,-1-3-36 16,0-3-95-16,10-20-92 15,-9-6-290-15,-3-5-635 0</inkml:trace>
  <inkml:trace contextRef="#ctx0" brushRef="#br0" timeOffset="218171.8076">14642 16303 1534 0,'0'0'214'15,"0"0"-157"1,0 0-46-16,0 0 38 0,0 0 68 16,110 87-9-16,-56-41-25 15,-4 7-40-15,-9 15-15 16,-29 21-9-16,-32 28 0 15,-56 20-19-15,-47 5-18 16,12-32-197-16,1-35-490 0</inkml:trace>
  <inkml:trace contextRef="#ctx0" brushRef="#br0" timeOffset="218935.5863">14266 16751 753 0,'0'0'214'16,"0"0"-129"-16,0 0-2 16,0 0-4-16,0 0 14 0,0 0-19 15,58 1-33 1,-37 9-11-16,1 2-1 0,-4 8 0 16,1 5-5-16,-7 5-7 15,-1 2-8-15,-8 2-1 16,-3 1-2-16,0-1-4 15,-9-2-2-15,-8-3-42 16,-5-4-77-16,2-9-116 16,4-9-361-16</inkml:trace>
  <inkml:trace contextRef="#ctx0" brushRef="#br0" timeOffset="219260.8398">14536 16620 629 0,'0'0'230'0,"0"0"-9"16,0 0-97-16,0 0-38 15,0 0 15-15,0 0 4 16,-17 89-15-16,17-51-1 16,0 1-27-16,0-2-16 15,3-6-4-15,6-4-7 16,3-8-10-16,2-4-6 0,2-10-6 16,2-5-1-16,7 0 1 15,13-28-13-15,-5 0-161 16,-12-1-756-16</inkml:trace>
  <inkml:trace contextRef="#ctx0" brushRef="#br0" timeOffset="232653.6902">14867 5155 22 0,'0'0'1021'15,"0"0"-740"-15,0 0-100 16,0 0-53-16,0 0-5 16,0 0-16-16,-5-3-36 15,20-3-19-15,3-2-15 16,8 1-17-16,0-5-10 16,4 0-4-16,0-7-5 0,1-1-1 15,-1 0-6-15,-3-3-99 16,-6-2-113-16,-6 8-268 15,-11 4-405-15</inkml:trace>
  <inkml:trace contextRef="#ctx0" brushRef="#br0" timeOffset="232837.4407">14956 5299 1141 0,'0'0'182'0,"0"0"-83"0,0 0 13 16,0 0 24 0,0 0-17-16,93-18-49 0,-36 3-70 15,-8 3-12-15,-11 1-472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43:52.5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1152 2878 595 0,'0'0'109'16,"0"0"-28"-16,0 0-23 15,0 0-25-15,0 0-14 16,0 0 0-16,0 0-8 16,22 0-11-16,14 3 14 15,25 4 45-15,30 3 21 16,27 1-21-16,13-1-18 16,-6-4-8-16,-5-2 15 15,-8-4-8-15,13 0-5 16,6 0 6-16,2-4 17 15,1-7 4-15,-1 2-27 0,4-2 6 16,3 5-15-16,2 3 12 16,0 3-21-16,4 0-5 15,-4 9 3-15,-8 4 1 16,-7-3-8-16,-6 1-2 16,-2-2 2-16,-4-2-8 15,-5-3 20-15,-5-1-5 16,-4 1-8-16,2-3 4 15,-3-1-10-15,-3 0 1 16,-2 0 4-16,-5 0-6 0,0 0 0 16,-4-3 2-1,-12-2 4-15,-11 3-6 0,-16 1 0 16,1 0 2-16,5 1-1 16,11 0 2-16,3 0-3 15,3 0 0-15,1 0 0 16,13 0 0-16,25-3 1 15,24-7 21-15,10 0 70 16,-6 0-58-16,-12 1-25 16,-10 2-2-16,6 1-6 15,6 1 19-15,3 2 36 16,3 3-30-16,2 0-18 16,1 0-7-16,1-3 6 0,-7-2 12 15,0-2-12 1,-4-3-5-16,-5 3-1 0,1 4 52 15,-8 3-38 1,-1 0-9-16,-4 4-5 0,-6 5 21 16,-20 2-9-16,-18 0-4 15,11 0-8-15,10 4 6 16,1 0 7-16,-5 1 0 16,-23-4-8-16,-17-3-5 15,12 0 5-15,6 3 25 16,5-3-8-16,-2-3-8 15,-4-3 15-15,3-3 22 16,2 0 18-16,0-6-33 16,-4-3-24-16,-2-2 0 15,-9 1 11-15,-7 1-3 0,-5 2-6 16,-1 2-5-16,-3-2-9 16,-4 1 5-16,-2 2-5 15,-7 1-1-15,-4-1 0 16,-7 4 1-16,-3-3-1 15,-3 3 0-15,-1 0-9 16,-2 0-43-16,0-2-47 16,-15-13-84-16,-12-2-203 15,-8-4-1275-15</inkml:trace>
  <inkml:trace contextRef="#ctx0" brushRef="#br0" timeOffset="9499.1787">10873 11802 530 0,'0'0'126'0,"0"0"41"16,0 0-25-16,0 0 75 15,0 0-25-15,-45-5-51 16,45 5-48-16,0-3-27 15,9 0-12-15,18-5 6 0,16-7 39 16,23-11 8-16,26-11-25 16,17-7-28-16,-6 1-15 15,-22 9-2-15,-22 8 3 16,-16 8-11-16,6-3-5 16,1-1-15-16,3-3-2 15,-10 6-7-15,-7 2 0 16,-11 6 0-16,-5 3 0 15,-10 5-12-15,-4 3-85 16,-6 1-91-16,-1 23 6 16,-48 38-47-16,1-3-162 15,-6 3-272-15</inkml:trace>
  <inkml:trace contextRef="#ctx0" brushRef="#br0" timeOffset="9807.5451">11027 12184 224 0,'0'0'742'15,"0"0"-623"-15,0 0-27 16,0 0-47-16,0 0 4 16,0 0 64-16,0 0 60 15,114-24-40-15,-11-13-35 16,28-11-30-16,12-12-5 15,-7 0-11-15,-12 1-8 0,-15 4-8 16,-5 1-1-16,-19 4-1 16,-19 9-15-16,-20 5-5 15,-10 2-4-15,1-2-9 16,0 3 0-16,-4-1-1 16,-16 14-10-16,-19 17-91 15,-18 3-146-15,-21 0-679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44:16.6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5115 4865 479 0,'0'0'163'0,"0"0"-60"16,0 0 34-16,0 0-3 16,0 0-14-16,0 0 16 15,-55-41-50-15,45 38-3 16,2-1-21-16,-6 1-1 15,2 2-11-15,-2 1-7 16,-3 0 4-16,-4 0-16 16,-4 11-10-16,-9 3-15 15,-5 9 1-15,-6 2-6 0,-1 6-1 16,-2 2 0 0,3 0 7-16,1 1 1 15,2-1-2-15,1 1 5 16,1 0-1-16,3 0 12 0,0-1-6 15,-2 2 1-15,3-1 0 16,0 3 4-16,2 1-2 16,3 1 0-16,2-4-6 15,6 0 0-15,4-3 3 16,6 4-14-16,6 0 4 16,2 7-5-16,2 1 9 15,3 5-2-15,0 2-7 0,0-1 6 16,0 1-5-1,5 0 6-15,1 0-7 0,1 0 5 16,3 2-6-16,1-2 6 16,0 2 3-16,6-5 3 15,0 2-2-15,7-3 8 16,4-2-1-16,3-1-3 16,9-4 0-1,4 0-3-15,5-3 3 0,3-6 9 16,7-4-1-16,-1-5 0 15,3-3-4-15,-3-5 5 16,3 0-5-16,-1-8-2 16,-2-1 3-16,-1-5-1 15,1 0 4-15,-6-3-2 16,2-11-1-16,-2-3 6 0,-3-7 0 16,-1-4-1-16,0-4-6 15,-2-3-2-15,-1-2-4 16,-1-3 0-16,-1-1 0 15,-2-1-3-15,-2-2 0 16,-3-3 3-16,-1 0-3 16,-2-6 1-16,-3 0-2 15,-6-3-2-15,0-1 3 16,-5-2 1-16,-4 0 3 16,-2-3-1-16,-2 4-4 15,-5 0 1-15,-2 4 3 16,-4-1 5-16,0 7-2 15,0-2 9-15,-10 1 0 16,-7 1 0-16,-4 0-5 16,-2 0-4-16,-6 1 0 0,-2-3 0 15,-2 3-14-15,0 1 7 16,0 1-7-16,1 5 6 16,-1 5 1-16,1 5-7 15,-2 3 7-15,-1 5-1 16,0 3-6-16,-2 5 6 15,4 0-1-15,-1 6-5 16,-2 2-1-16,0 6 0 16,-1 0-2-16,2 1 1 15,-3 15-5-15,-4 4 5 16,0 7 0-16,0 4 0 16,-1 3 0-16,3 0-6 15,1 3 7-15,2-1-1 16,3-1 1-16,4-3 0 15,2 0 0-15,0-1-33 0,0 8-90 16,-27 34-76-16,6-11-194 16,-12 2-899-16</inkml:trace>
  <inkml:trace contextRef="#ctx0" brushRef="#br0" timeOffset="2278.5297">7197 7732 613 0,'0'0'228'0,"0"0"-3"15,-80 49 27-15,57-34-6 16,11-7-58-16,8-2-35 16,4-3-46-16,16-3-29 15,36 0 50-15,38-21 39 16,38-22-23-16,18-11-44 16,-1-6-40-16,-19 7-23 15,-24 10-3-15,-18 7-7 16,-20 7-15-16,-15 9-6 15,-10 2-5-15,-2 2 0 16,-2-1-1-16,-7 4-39 16,-14 6-49-16,-14 7-35 0,-34 10-49 15,-15 10-308-15,-12 6-478 16</inkml:trace>
  <inkml:trace contextRef="#ctx0" brushRef="#br0" timeOffset="2441.5733">7229 8253 1558 0,'0'0'185'15,"82"-22"-123"-15,6-23 58 16,37-23 61-16,23-10-57 16,-5 3-66-16,-15 16-58 15,-46 23-37-15,-29 16-458 0</inkml:trace>
  <inkml:trace contextRef="#ctx0" brushRef="#br0" timeOffset="9889.7711">13369 7945 684 0,'0'0'111'0,"0"0"-65"16,0 0 63-16,0 0-1 15,0 0-1-15,0 0 16 16,-13 0-4-16,16 0-27 15,16-5-24-15,14-7 22 16,16-5 2-16,23-11-1 16,22-6-24-16,21-8-10 15,4-4-13-15,-10 7-2 16,-25 8-3-16,-23 8-5 16,-14 6-12-16,-3 0-8 0,3-1-6 15,4 1-7-15,-5-3 10 16,-9 6-11-16,-8 5 1 15,-8-1-1-15,-9 6-11 16,-3 2-74-16,-9 2-97 16,-11 20-105-16,-11 7-81 15,-14 2-494-15</inkml:trace>
  <inkml:trace contextRef="#ctx0" brushRef="#br0" timeOffset="10197.4995">13656 8221 1101 0,'0'0'190'0,"0"0"-144"15,0 0-1-15,0 0 93 16,128-61-1-16,-71 27 4 15,19-10-35-15,19-10-11 16,19-12-26-16,9-1-15 16,-10 5-8-16,-23 17-17 15,-30 14-14-15,-17 9-2 16,-9 2-11-16,2 1 7 0,-1 2-9 16,-4 3 0-1,-15 14-43-15,-10 6-207 0,-6 13-388 0</inkml:trace>
  <inkml:trace contextRef="#ctx0" brushRef="#br0" timeOffset="20019.126">17074 13965 3 0,'0'0'539'0,"0"0"-394"16,0 0-41-16,0 0 36 15,-80-17-12-15,57 17-24 16,-4 0-4-16,-5 2-26 15,-5 10-27-15,-2 8 9 16,-3 6 9-16,-1 5-14 16,1 6 0-16,1 4-2 15,2 5-11-15,3 3-4 16,4 2-5-16,6 2-4 16,5-2-8-16,7 2-2 15,7 2-3-15,4 2 4 16,3-2-3-16,0 3 0 15,5 1-1-15,9-2-11 16,4-1 7-16,3-1-6 0,1-2 0 16,7-2-2-16,2-2 1 15,3-3 5-15,3 1-6 16,1-3 0-16,-2-2 1 16,0-2-1-16,-1-5 0 15,2-3 0-15,-3-6 1 16,0-5 5-16,-2-5-6 15,1-4 0-15,-3-9 1 16,1-3 6-16,2 0 7 16,2-3 9-16,1-11 5 15,0 0-9-15,2-2-6 16,-1 1-11-16,2 1 5 16,1-1-4-16,1-1-1 15,-1-1 4-15,3 2-5 0,-4-2 0 16,0 0 6-1,-4 2-6-15,-4 4 0 0,-5 0 1 16,-2 2-1-16,-5 5 6 16,-4 1-7-16,-3 2 0 15,-3 1 0-15,-4 0 0 16,1 0 1-16,-3 0-1 16,-1 0 0-16,1 0 0 15,0-1 6-15,1-5 18 16,4-4 29-16,0-3 0 15,4-7-10-15,-3-2-11 0,0-5-7 16,1 1-11-16,-1-3-4 16,-1 0-3-16,-2 2-5 15,-1 0 4-15,-5 1 0 16,0-3-5-16,0 0 6 16,-7-4-6-16,-6-2 7 15,-5-5-7-15,0-2 0 16,-2-1 6-16,2-1-6 15,2-1-1-15,0 3 1 16,4 1 1-16,0 2-1 16,-3 3 0-16,3 2 0 15,-3 2-1-15,2 2 1 16,-1 4-1-16,-2-1 1 0,3 4-1 16,-4-1 6-16,-1 3-6 15,0 2 0-15,-3 0 1 16,-1 2 0-16,-1 1 0 15,-2 3 1-15,0-1 5 16,-4 1-6-16,1 2 0 16,-2-1 0-16,1 1 0 15,-1 2 0-15,1 0 1 16,0 2-1-16,-3 4 0 16,-2 1 0-16,1 2 0 15,-4 0 0-15,-2 0 0 16,-2 9-1-16,-2 3 0 15,-5 4 2-15,0 0-2 16,-2 6 0-16,-3 6 0 16,-18 14-2-16,-49 35-76 0,12-7-238 15,-9 1-979-15</inkml:trace>
  <inkml:trace contextRef="#ctx0" brushRef="#br0" timeOffset="21653.5752">18824 15229 977 0,'0'0'225'0,"0"0"-94"16,0 0 63-16,0 0 31 15,0 0-48-15,0 0-34 16,4-25-34-16,47 0-17 16,36-14-15-16,35-11-28 15,14-3-17-15,-8 6-7 16,-29 10-11-16,-38 13-13 15,-18 8-1-15,-11 4 0 16,0 1-10-16,-2 1-54 16,-5 5-63-16,-14 5-134 15,-19 8-85-15,-16 13-55 16,-10 4-486-16</inkml:trace>
  <inkml:trace contextRef="#ctx0" brushRef="#br0" timeOffset="21878.5153">18922 15480 1350 0,'0'0'292'0,"0"0"-213"16,90-42-10-16,-8-5 99 15,29-17-2-15,9-4-57 16,-7 3-47-16,-25 14-38 15,-28 14-13-15,-19 11-2 16,-3 5-9-16,14-1-53 16,-8 3-193-16,-7 5-409 0</inkml:trace>
  <inkml:trace contextRef="#ctx0" brushRef="#br0" timeOffset="28534.0472">6820 13470 48 0,'0'0'167'16,"0"0"-59"-16,0 0-11 15,-82 23 24-15,59-18 3 16,1-2 3-16,1-1-4 15,3-2 4-15,0 0-33 16,2 0 6-16,-4 0-38 16,0 0-28-16,-4 5-10 15,0 2 13-15,-8 9-11 16,-6 4-16-16,-4 9 4 16,-7 6-2-16,-2 5 10 0,-4 2 23 15,4 5-7-15,2 0-9 16,1 1 1-16,5 4-6 15,-2 0-10-15,3 5-8 16,-10 10-3-16,-4 17-2 16,-4 17 1-16,5 4-1 15,13-11 8-15,15-8-8 16,8-12 1-16,13-3 5 16,6 1-6-16,0 1 12 15,19 2-4-15,5-8 1 16,4-11-4-16,-2-12 6 15,5-4-2-15,14 9 0 16,8 6-8-16,10 6 5 0,7-6 0 16,17-1 2-1,17-8-8-15,24-12 8 0,10-13-3 16,-3-15 11-16,-5-6 15 16,-6-10 18-16,6-12-1 15,-3-2-2-15,-5-2-2 16,-4-7-10-16,-8-2-17 15,-5-7-2-15,-7-8 0 16,-22 1-3-16,-18 5 8 16,-13 5 10-16,-11-1-3 15,6-9-16-15,-1-9 1 16,1-9 2-16,-10 1 9 0,-12 0 2 16,-5 1 10-16,-9 2 2 15,-4-4 1-15,0-8-1 16,-11 6-3-16,-8-1 2 15,-4 0-14-15,-3 10-5 16,-9-9-4-16,-1 0-7 16,-5 2-1-16,1 2 2 15,-2 1-2-15,-6 3-5 16,0 1 10-16,-7 0-10 16,-3 3 6-16,-5 2-5 15,-4 2 4-15,3 7-5 16,0 5 5-16,7 7-5 15,3 9-1-15,1 9 1 16,-1 10-1-16,-4 6 0 16,-14 17 0-16,-28 39-9 0,-35 50-50 15,-25 38-65-15,30-18-113 16,15-11-392-16</inkml:trace>
  <inkml:trace contextRef="#ctx0" brushRef="#br0" timeOffset="31057.8757">12564 13565 464 0,'0'0'101'0,"0"0"-18"16,0 0 34-16,0 0-24 15,0 0 1-15,0 0-21 0,-78-17-12 16,61 15-7 0,1 2 5-16,-4 0 3 0,-3 2-2 15,1 8-18-15,-7 5 1 16,-2 4-14-16,-3 4 8 16,0 5 48-16,1 2-37 15,2 4-16-15,1 2-14 16,3 0-7-16,3 1-2 15,0 1 6-15,0-1 1 16,3 1 0-16,2 0 3 16,1-1-3-16,4-2-3 15,0-1 3-15,2 0 6 16,0-2-4-16,2-1-2 16,0 0-6-16,0 2-3 15,0-2 1-15,-3 0 2 16,0 1 0-16,1 1 0 15,-3 0 1-15,2 3 2 0,-2 0 0 16,5 0 2-16,0-2-1 16,4 0-6-16,6 3-7 15,0-1 0-15,9 3 11 16,14-1-6-16,1 2 0 16,11 0-5-16,3-1 12 15,0-1-12-15,2 1 8 16,4 0-8-16,1-1 18 15,1-2-2-15,2 0 2 16,3-4-8-16,2-3-10 0,2-2 7 16,1-7-1-1,4-1 2-15,2-4 7 0,3-6-4 16,0-1 4-16,-2-3 5 16,1-4-1-16,1-1 4 15,1 0-9-15,0-9 8 16,5-3-5-16,-1-3 3 15,-1-2-5-15,-1-1 3 16,-4 0-11-16,-1 0 1 16,-6 1 13-16,1 4-13 15,-7 2-3-15,-1 0 0 16,-5 3-5-16,1-1-1 16,-5 0 1-16,3-4 5 15,-3-2-4-15,1-4 0 16,1-2-1-16,-2-1 15 0,3-3-15 15,-6-1 5 1,0-3-5-16,-2 3 7 0,-5-4-2 16,-3 2 7-16,-2-2-7 15,-1-1 6-15,-4 0-2 16,-3 0 24-16,0-3-16 16,-3 1-6-16,-2-1 3 15,1-1-5-15,-3-2 1 16,-2-1-2-16,-1-1 3 15,-5-2-2-15,-3-3 3 16,0-5 1-16,0-1-5 16,-8-5 0-16,-4-1-2 15,-4 3-5-15,-3-1 8 16,-4 0 2-16,-5 3 1 0,-5-4 1 16,-7 1-8-16,-4-1-5 15,-6-1 5-15,-4 2-5 16,-1-1 1-16,-3 4-1 15,-2 4 1-15,3 6-1 16,-1 6-1-16,2 6 1 16,1 2-1-16,-4 4 0 15,4 3-2-15,-5 4 1 16,-4 0 1-16,2 3 1 16,-4 3-1-16,3 3 0 15,1 3 0-15,4 4 0 16,3 0 0-16,9 0 0 15,1 0 1-15,7 1 5 0,1 6-5 16,2-1-1-16,2 5 1 16,-1 1-1-16,-1 5-1 15,-3 3 0-15,-2 10-30 16,-14 20-60-16,-46 50-87 16,9-7-351-16,-10 8-1142 0</inkml:trace>
  <inkml:trace contextRef="#ctx0" brushRef="#br0" timeOffset="32975.8252">11355 13711 550 0,'0'0'85'16,"0"0"-46"-16,0 0 59 15,0 0 22-15,0 0-4 16,-83 10-17-16,70-8-3 16,1-1-2-16,0 1-1 15,-2-1-2-15,2 1-21 16,-3-1-15-16,2 4-11 0,-4 1-16 16,3 3-4-16,-6 3 0 15,2 5-7-15,-4 6 1 16,-2 5-5-16,1 5-1 15,-3 4 4-15,2 1 4 16,0 1 5-16,2 0 0 16,3 2-3-16,2 2 3 15,1 0-2-15,2 4-2 16,4-1-2-16,3 1-3 16,2 0-4-16,5-2-6 15,0 0 1-15,0 1 4 16,2 0-2-16,8-1 1 15,0 2-8-15,5-3 8 16,2 1-1-16,5 1 7 16,-1-2-3-16,3-2-2 0,1-3 1 15,3-1-2-15,4-2-3 16,1-3 12-16,3-4 4 16,1-4-1-16,4-6 0 15,0-5 4-15,0-3-2 16,3-7 9-16,-1-2-4 15,1-2-1-15,0-4 1 16,-1-8 0-16,-4-5-7 16,0-3-4-16,-5-2-3 15,-1-2-1-15,-4-2-1 16,-4-1 0-16,-3 0 1 16,-1-2 1-16,-5-2 5 15,-1 0 3-15,-4-1-5 16,-4-1 2-16,-2 1-3 15,-5 3-1-15,0-3-1 16,0 0-2-16,-5-4-2 0,-7 0-1 16,-6-5 1-16,0-2-10 15,-6-2 1-15,-1 0 5 16,-2 0-6-16,-1 0 1 16,0 2-1-16,0 2 0 15,-4 0 1-15,2 5-1 16,-1-1 0-16,1 6 0 15,0 0-1-15,2 4 1 16,2 3-1-16,3 4 0 16,0 3 0-16,3 3 1 0,4 3 0 15,2 5-1 1,3 0 1-16,2 4-1 0,-1 2-1 16,1 0 0-16,-2 3-14 15,0 11-28-15,-3 6-42 16,2 6-31-16,-6 19-62 15,5-8-187-15,-1-5-566 0</inkml:trace>
  <inkml:trace contextRef="#ctx0" brushRef="#br0" timeOffset="48209.9384">11573 4260 696 0,'0'0'384'0,"0"0"-209"16,-108 14-23-16,57 11-17 16,-5 11-34-16,3 6-33 15,5 5-14-15,11-4-7 16,13-4-12-16,15-7-19 16,9-8-14-16,3-6-2 15,21-8-2-15,9-8 1 16,4-2-7-16,2-16-6 0,-1-10-14 15,-6-9 3 1,-12 0 18-16,-10 0 7 16,-9 2 14-16,-1 9 29 0,0 3 26 15,-1 10 39-15,-1 8-4 16,2 3-56-16,2 17-48 16,19 20-3-16,9 12 3 15,7 12 18-15,2 4-9 16,-2 2-9-16,-3-1 0 15,-5-6 0-15,-9-2 0 16,-8-7 1-16,-7-7 0 16,-5-11 0-16,0-6 8 15,-14-12-7-15,-4-8 12 16,-1-7-5-16,-3-7-9 0,-2-18-18 16,4-6-55-1,9-5-76-15,11-12-72 0,16 9-387 16,4 7-550-16</inkml:trace>
  <inkml:trace contextRef="#ctx0" brushRef="#br0" timeOffset="48395.9143">11964 4458 1262 0,'0'0'332'0,"0"0"-153"16,0 0-105-16,0 0-17 15,0 0 59-15,67 88-32 16,-37-55-45-16,1-1-27 0,-1-1-12 16,6 1-76-16,-8-8-214 15,-6-10-467-15</inkml:trace>
  <inkml:trace contextRef="#ctx0" brushRef="#br0" timeOffset="48608.6726">12088 4062 1367 0,'0'0'247'0,"0"0"-39"15,0 0-130-15,0 0-11 16,-15 89 37-16,33-40-17 0,9 4-37 16,12 0-14-1,4-2-17-15,5-8-13 0,1-7-6 16,-1-11-74-16,10-25-153 15,-12 0-155-15,-13-13-478 0</inkml:trace>
  <inkml:trace contextRef="#ctx0" brushRef="#br0" timeOffset="48995.3095">12348 4059 920 0,'0'0'213'16,"0"0"-87"-16,0 0-41 15,0 0 37-15,97-5-32 16,-62 18-24-16,-8 8-25 16,-3 8 5-16,-6 4-14 15,-8 0-10-15,-5 2-7 16,-3-1-6-16,-2-7-1 0,0-7-7 16,0-10 5-16,0-6-6 15,0-4 10-15,0-10 14 16,0-11-14-16,0-11 0 15,0-3 15-15,-5 0 38 16,0 1 28-16,1 11 19 16,1 7-1-16,1 8-24 15,1 7-39-15,1 1-35 16,0 1-11-16,7 14-7 16,10 8 7-16,7 3 7 15,6 3 3-15,4-3-1 16,3-3-8-16,2-7-1 0,0-7-11 15,-2-9-84-15,4-11-153 16,-9-10-283-16,-15-6-451 16</inkml:trace>
  <inkml:trace contextRef="#ctx0" brushRef="#br0" timeOffset="49200.3603">12619 3587 1189 0,'0'0'280'0,"0"0"-53"16,0 0-122-16,0 0-25 0,118 0 11 16,-55 22 0-1,5 11-7-15,2 9-8 0,-7 9-6 16,-11 19-30-16,-18 24-19 16,-34 28-13-16,-31 17-8 15,-20-27-71 1,-13-21-404-16</inkml:trace>
  <inkml:trace contextRef="#ctx0" brushRef="#br0" timeOffset="49842.1435">12072 5230 734 0,'0'0'241'16,"0"0"12"-16,0 0-28 0,-99-59-41 16,66 54-45-16,0 5-35 15,2 2-46-15,2 18-21 16,8 8-3-16,7 2-8 15,8 4-10-15,6-1-15 16,7-2 5-16,15-7-6 16,9-9-1-16,6-11-19 15,-1-4-22-15,0-9-7 16,-8-16-20-16,-7-4 2 16,-12-4 48-16,-9-1 19 15,0 0 25-15,-13 2 38 16,-1 8 13-16,2 9 26 15,5 6 15-15,7 9-30 0,0 0-61 16,11 15-26-16,16 15 0 16,8 9 29-16,5 5 2 15,0 5-3-15,0 1-15 16,-4 0-2-16,-6-3-4 16,-7-3-6-16,-7-7-1 15,-8-7-7-15,-4-10-57 16,-4-20-100-16,-4 0-124 15,-9-16-489-15</inkml:trace>
  <inkml:trace contextRef="#ctx0" brushRef="#br0" timeOffset="50120.5821">12337 5099 867 0,'0'0'198'0,"0"0"40"15,0 0-64-15,0 0-14 16,0 0-33-16,94-4-54 16,-80 18-22-16,-4 11 22 15,-4 3 27-15,-5 4-3 16,-1 3-20-16,0 2-23 16,0-4-2-16,0-3-16 0,0-10-20 15,2-3-10 1,9-11-5-16,8-6-1 15,8-4 0-15,7-22-9 0,16-36-101 16,-6 5-215-16,-11-3-654 16</inkml:trace>
  <inkml:trace contextRef="#ctx0" brushRef="#br0" timeOffset="50328.7195">12600 4732 1352 0,'0'0'316'0,"0"0"-82"16,-14 74-48-16,14-33-16 16,0 4-55-16,12 0-43 15,15-3-3-15,10-4-24 0,8-6-27 16,8-10-8-16,4-9-10 16,0-13-57-16,10-23-133 15,-17-13-295-15,-12-8-508 16</inkml:trace>
  <inkml:trace contextRef="#ctx0" brushRef="#br0" timeOffset="50712.8992">12864 4659 1194 0,'0'0'269'0,"0"0"-58"16,0 0-112-16,0 0-55 15,0 0 28-15,0 0 35 16,83 36-41-16,-56-9-10 15,-5 8 4-15,-5 3-17 16,-4 3-22-16,-2-2-7 16,-4-3-12-16,-1-8-1 0,0-8-1 15,-2-10-1-15,-1-10-32 16,0-10 7-16,0-21-13 16,-1-15 0-16,-2-9 11 15,0-1 17-15,-8 1 11 16,-4 7 9-16,2 12 47 15,0 11 37-15,5 11 13 16,-1 7 4-16,5 7-33 16,1 0-53-16,0 10-24 15,12 11 1-15,7 7 13 16,8 2 1-16,6 2-8 16,4-2-5-16,2-4-1 15,0-4-1-15,1-3-17 16,5-16-123-16,-10-3-203 0,-11-2-598 15</inkml:trace>
  <inkml:trace contextRef="#ctx0" brushRef="#br0" timeOffset="50893.1994">13177 4213 1407 0,'0'0'260'16,"0"0"-92"-16,0 0-29 15,125 25 19-15,-67 8-25 0,3 26-74 16,-19 40-33 0,-42 48-26-16,-17-15-229 0,-48-6-927 15</inkml:trace>
  <inkml:trace contextRef="#ctx0" brushRef="#br0" timeOffset="52297.7163">14904 4956 1060 0,'0'0'353'15,"0"0"-97"-15,0 0 1 0,0 0-35 16,0 0-134 0,0 0-60-16,-46 148-4 0,76-23 37 15,7-1-14-15,1-19-16 16,-9-28-9-16,-3-19-1 15,-7-17-7-15,-3-12-13 16,4-2 0-16,-1-7 0 16,-2-6-1-16,-6-12-6 15,-5-4 6-15,-3-23 14 16,-3-11-4-16,0-10-8 16,0 0-1-16,0 3 0 15,0 10 7-15,0 8-1 16,6 8 1-16,7 8-7 15,1 4 7-15,4 4-8 0,3 1 6 16,0 0-6-16,1 7 0 16,-2 3 0-16,0 2 0 15,0 2-15-15,-2 1-80 16,-2 5-123-16,-5-5-304 16,-7-4-930-16</inkml:trace>
  <inkml:trace contextRef="#ctx0" brushRef="#br0" timeOffset="52504.1214">15444 5346 1475 0,'0'0'360'0,"0"0"-127"0,0 0-115 16,0 0 43-16,0 0-19 15,0 0-50-15,81 87-34 16,-59-58-32-16,-2 1-19 15,-1-2-7-15,1-3-76 16,13-13-118-16,-4-8-313 16,-4-4-437-16</inkml:trace>
  <inkml:trace contextRef="#ctx0" brushRef="#br0" timeOffset="52735.4544">15648 4696 1555 0,'0'0'312'0,"0"0"1"0,0 0-160 16,0 0-67-16,-52 97 3 15,52-6 13-15,3 13-18 16,24-13-16-16,6-20-28 16,-1-27-21-16,6-9-8 15,5 0-10-15,9-3-1 16,6-8-11-16,2-17-80 15,19-30-74-15,-13-15-166 16,-14-10-672-16</inkml:trace>
  <inkml:trace contextRef="#ctx0" brushRef="#br0" timeOffset="53138.1124">16099 4716 1156 0,'0'0'234'15,"0"0"-112"-15,0 0-11 16,0 0 46-16,0 0-16 16,48 105-23-16,-38-65-28 15,-6 5-30-15,-2-1-37 16,-2-3-22-16,2-7 7 16,-1-10-8-16,2-12-19 15,3-12-52-15,3-2 3 16,6-25 40-16,0-12-12 0,0-5 9 15,-2-5 23 1,-4 4 8-16,-3 1 13 0,-4 8 37 16,-2 4 37-16,0 10 21 15,0 6 18-15,0 6 1 16,0 6-15-16,0 4-48 16,0 0-41-16,0 5-23 15,6 12-8-15,11 7 8 16,7 5 0-16,6 4 0 15,1-1 2-15,2-2-1 16,-2-4-1-16,-2-4-48 16,8-14-99-16,-9-5-176 15,-5-3-473-15</inkml:trace>
  <inkml:trace contextRef="#ctx0" brushRef="#br0" timeOffset="53357.7852">16329 4233 1413 0,'0'0'249'0,"0"0"-36"16,0 0-78-16,0 0 0 15,110 13-17-15,-50 15-19 16,4 11 0-16,0 9-24 16,-3 19-25-16,-13 23-20 15,-32 24-15-15,-16 13-8 16,-43-2-7-16,-20-9-50 15,-6-24-100-15,16-26-230 16,8-21-778-16</inkml:trace>
  <inkml:trace contextRef="#ctx0" brushRef="#br0" timeOffset="53874.5889">16442 5375 1367 0,'0'0'312'16,"0"0"-33"-16,0 0-73 15,0 0-101-15,0 0-73 16,0 0 1-16,22 124 34 16,5-62-11-16,3 4-28 15,0 0-10-15,-4-10-12 16,2 1-6-16,0-7 2 15,-6-9-2-15,-4-14 0 16,-7-15-10-16,-5-12-10 16,-6-11 10-16,0-37 10 0,0-4 7 15,-9-5-1-15,3 1-4 16,4 19 4-16,2 6-5 16,2 13-1-16,16 12-6 15,5 6 5-15,7 6-1 16,2 12 2-16,1 4 0 15,-1 3-33-15,3-1-81 16,9-1-149-16,-9-6-289 16,-6-9-583-16</inkml:trace>
  <inkml:trace contextRef="#ctx0" brushRef="#br0" timeOffset="54123.7191">17045 5484 965 0,'0'0'246'15,"0"0"-8"1,0 0-56-16,0 0-23 0,0 0-60 16,0 0-8-16,0 0 28 15,42 30-21-15,-42 15 1 16,0 9-19-16,0 3-20 16,0-1-25-16,7-3-20 15,9-9-7-15,10-10-8 16,8-14 0-16,10-16-10 0,7-10-38 15,14-37-35 1,7-43-105-16,-13 6-158 16,-16 2-406-16</inkml:trace>
  <inkml:trace contextRef="#ctx0" brushRef="#br0" timeOffset="54328.2635">17437 5129 1008 0,'0'0'279'0,"0"0"74"0,0 0-115 15,0 0-80-15,0 0-78 16,0 0 23-16,0 0 15 16,13 104-35-16,17-57-19 15,9 0-12-15,1-1-22 16,2-3-18-16,0-6-12 16,-5-4-23-16,-3-11-103 15,-2-22-145-15,-10-8-354 16,-10-16-588-16</inkml:trace>
  <inkml:trace contextRef="#ctx0" brushRef="#br0" timeOffset="54544.2165">17692 5045 1061 0,'0'0'169'0,"0"0"56"16,0 0-52-16,0 0 2 15,96-23-30-15,-70 44-26 16,-3 11-28-16,-7 7 2 15,-7 5-35-15,-8 8-23 16,-1 1-14-16,0-3-20 16,0-7 7-16,-1-10-8 15,1-16-71-15,0-16-164 16,24-25-63-16,-3-13-278 0,0-5-590 16</inkml:trace>
  <inkml:trace contextRef="#ctx0" brushRef="#br0" timeOffset="54738.2246">17968 5020 954 0,'0'0'308'0,"0"0"59"16,0 0-135-16,0 0-56 15,0 0-60-15,0 0-30 16,0 0-6-16,-20 75-11 16,40-42-14-16,7 1-16 15,6-3-13-15,8-4-11 16,6-6-9-16,5-8-6 0,4-10-16 15,15-14-113 1,-15-11-216-16,-15-9-690 0</inkml:trace>
  <inkml:trace contextRef="#ctx0" brushRef="#br0" timeOffset="54941.2696">18156 4596 1334 0,'0'0'189'16,"0"0"-32"-16,0 0 46 16,115 53 7-16,-64-19-64 15,-1 7-53-15,-5 9-44 0,-6 14-31 16,-13 23-10-16,-15 22-8 16,-11 5-72-16,-15-29-261 15,-11-21-794-15</inkml:trace>
  <inkml:trace contextRef="#ctx0" brushRef="#br0" timeOffset="55177.8689">18026 6020 1602 0,'0'0'241'0,"0"0"-146"0,0 0-25 15,0 0-50-15,0 0-20 16,0 0-52-16,0 0-143 16,100-2-361-16</inkml:trace>
  <inkml:trace contextRef="#ctx0" brushRef="#br0" timeOffset="55345.9427">18362 6096 1562 0,'0'0'303'0,"0"0"-175"0,0 0 1 16,0 0-38-16,0 0-66 15,0 0-25-15,0 0-16 16,98 17-148-16,-65-12-181 15,1-2-434-15</inkml:trace>
  <inkml:trace contextRef="#ctx0" brushRef="#br0" timeOffset="55491.4747">18981 6227 55 0,'0'0'1485'16,"0"0"-1284"-16,0 0-100 15,0 0-70-15,0 0-31 16,0 0-143-16,0 0-401 0</inkml:trace>
  <inkml:trace contextRef="#ctx0" brushRef="#br0" timeOffset="55631.3068">19431 5992 1689 0,'0'0'373'0,"0"0"-180"16,0 0-131-16,0 0-62 16,0 0-7-16,0 0-488 0</inkml:trace>
  <inkml:trace contextRef="#ctx0" brushRef="#br0" timeOffset="86316.5061">6284 3967 715 0,'0'0'142'0,"0"0"51"16,0 0 26-16,0 0-12 16,0 0-9-16,-95-47-39 15,71 47-30-15,-3 17-44 16,3 13-22-16,0 13-2 15,8 22-7-15,6-2-8 16,10 6-10-16,7-2-24 16,23-13-5-16,13-1-7 15,14-10 0-15,17-11-1 16,19-15-53-16,-4-15-73 16,-11-2-36-16,-3-41-99 0,-29 1-220 15,-12-5-120-15</inkml:trace>
  <inkml:trace contextRef="#ctx0" brushRef="#br0" timeOffset="86640.4581">6508 3996 912 0,'0'0'195'15,"0"0"53"-15,0 0-16 16,0 0-106-16,0 0-80 16,0 0-27-16,0 0 5 15,15 92 12-15,22-56 1 16,8-2-20-16,4-7-15 15,1-7 5-15,0-10-6 16,-6-8 0-16,-9-2 13 16,-11-4-8-16,-9-14 12 0,-12-6 5 15,-3-6-4-15,-15-4 12 16,-12-5 22-16,-13-1-33 16,-2 3-4-16,-3 5-8 15,5 14-7-15,9 12 11 16,7 6-4-16,13 15-8 15,10 11-12-15,1 4-26 16,22-2-59-16,14-3-38 16,37-13-129-16,-5-4-62 15,-7-8-62-15</inkml:trace>
  <inkml:trace contextRef="#ctx0" brushRef="#br0" timeOffset="87478.0057">6935 3860 811 0,'0'0'267'0,"0"0"-12"16,0 0 21-16,0 0-142 0,0 0-99 16,0 0-29-16,0 0-5 15,2 78 5-15,24-44 6 16,-1 0-2-16,2-3-1 16,-1-3-8-16,-4-5 1 15,-4-6-1-15,-6-5 1 16,-7-11-2-16,-5-1 0 15,0-1 3-15,0-20 7 16,-13-5 3-16,-4-9-4 0,4 0 23 16,4 2 9-16,5 7 3 15,4 6-16-15,0 11-17 16,12 6-11-16,9 3-9 16,6 3 8-16,8 11 0 15,4 3 1-15,2-1 0 16,-1-3-19-16,-3-9-35 15,-3-4-82-15,-3-15-102 16,-5-16-88-16,-12-10-27 16,-14-5 51-16,0-3 187 15,-17 1 115-15,-10 6 259 16,-1 8 43-16,4 10-61 16,5 10 37-16,4 7-71 0,10 7-112 15,2 0-66-15,3 0-29 16,0 7-12-16,12 4 3 15,9 1-1-15,7-4 0 16,4-3-30-16,0-2-12 16,0-2-5-16,-4-1 15 15,-7 4-2-15,-6 0 19 16,-4 6 15-16,-7 5 10 16,-4 7 0-16,0 5 9 15,-3 4 8-15,-6 4 23 16,0-3 8-16,3-1-2 15,6-5-18-15,0-7-16 16,9-4-11-16,16-5 6 16,5-10 7-16,6 0 32 15,3-12-19-15,-2-12-7 0,-4-10-8 16,-5-6-2-16,-10-7-4 16,-10-7 9-16,-8-16-8 15,-27-14 5-15,-12 8 1 16,2 9-3-16,1 16 5 15,12 21 52-15,3 9 66 16,8 3-24-16,4 14-47 16,9 4-54-16,6 3-8 15,16 20-17-15,17 10 16 16,9 6 1-16,7 4 2 0,1 1 4 16,-2 3-6-1,-6-5 0-15,-8-2-21 16,-4-5-68-16,-11-9-55 0,-13-12-119 15,-7-6-247 1,-5-8-21-16</inkml:trace>
  <inkml:trace contextRef="#ctx0" brushRef="#br0" timeOffset="88261.4179">7582 3664 1164 0,'0'0'152'16,"0"0"-113"-16,0 0 67 15,0 0 61-15,0 0-50 16,115-72-34-16,-68 43-27 16,0 3-2-16,3 3-22 0,-2 9-16 15,-2 5-14 1,-4 6 8-16,-6 3-8 0,-6 5 0 16,-9 14-1-16,-11 6 0 15,-10 6-1-15,0 3 0 16,-7-1-2-16,-10-4-9 15,-1-8 9-15,5-13-7 16,3-8-5-16,7-14-45 16,3-20-96-16,4-12 31 15,20-5 2-15,7-4 49 16,4 4 53-16,-3 1 11 16,-5 8 9-16,-7 11 1 15,-10 8 33-15,-5 9 57 16,-4 7 17-16,-1 7 1 15,0 0-18-15,0 5-58 0,-3 11-31 16,0 7-1-16,2 6 0 16,1 4-1-16,0 2 0 15,15-2 0-15,6-2 0 16,2-8-1-16,6-4-6 16,3-11 1-16,1-8-26 15,-1 0-50-15,-2-18 12 16,-8-9-43-16,-10-2-52 15,-11-2 18-15,-1 4 29 16,-10 4 83-16,-11 8 35 16,1 3 52-16,1 7 35 15,4 3-35-15,5 2 45 16,4 0-17-16,6 0-50 16,0 2-30-16,7 5-2 15,12 4 2-15,5-2 6 0,3-2 2 16,1-3 1-16,2-4-2 15,-4 0 5-15,1-11 5 16,-3-9 5-16,-7-2-9 16,-5-1-4-16,-6-2 10 15,-6 5 54-15,0 6 35 16,0 2 15-16,0 7-15 16,0 3-35-16,0 2-56 15,10 0-17-15,4 5 0 16,5 9 17-16,4 3 10 15,1 2-11-15,-2 3-16 16,-7-3-16-16,-2-4-49 0,-13-6-81 16,0-8-142-16,-7-1-352 15</inkml:trace>
  <inkml:trace contextRef="#ctx0" brushRef="#br0" timeOffset="88394.1899">8335 2965 940 0,'0'0'119'15,"0"0"-119"-15,0 0-93 16,0 0 65-16,0 0 22 16,128 53-43-16,-75-26-143 15,-6-2-297-15</inkml:trace>
  <inkml:trace contextRef="#ctx0" brushRef="#br0" timeOffset="89222.509">8674 3104 992 0,'0'0'212'0,"0"0"-58"0,0 0-125 16,0 0 6-16,0 0 27 15,60 74-1-15,-30-43-19 16,-1 1-15-16,-2-1-14 16,-3-4-2-16,-6-5-5 15,-2-8-6-15,-7-8 1 16,-3-6-1-16,0 0 0 15,-2-18 27-15,-2-6 3 16,1-3-6-16,0 1 2 0,0-1 28 16,2 4 12-16,-1 5 1 15,2 3 1-15,0 7-8 16,0 2-31-16,4 6-19 16,7 0-8-16,5 0 4 15,6 2 3-15,8 3 2 16,3-1-5-16,3-2-5 15,1-2-1-15,-3-3 0 16,-5-12-23-16,-7-8-16 16,-7-5 3-16,-11-5 13 15,-8 1 9-15,-2-1 7 16,-7 3 7-16,-7 9 10 0,-3 5 38 16,1 7 14-16,-3 7-18 15,2 2-32-15,4 0-12 16,5 8 0-16,5 8-10 15,3 2-3-15,5 1 2 16,14 1 4-16,10-4-6 16,4-5-26-16,13-6-23 15,4-5-9-15,3-9 17 16,3-15 11-16,-2-9-2 16,-8-5 14-16,-10 0 14 15,-15-3 16-15,-6 7 1 16,-12 3 26-16,-3 11 62 15,0 7 34-15,-8 6 2 0,-5 7-22 16,1 0-68 0,-1 8-33-16,4 11-1 0,6 8-7 15,3 0 0-15,4 5-1 16,12-3 7-16,2-4-5 16,2-8-1-16,-4-9-2 15,-1-5-35-15,-4-3-36 16,-3-20 51-16,-8-12 29 15,-2-23 1-15,-34-29 6 16,-31-35-5-16,-18-13-1 16,4 19 12-16,18 31 21 15,29 42 56-15,18 22 37 16,5 6 34-16,4 9-56 16,7 3-91-16,18 37-14 15,46 45-13-15,46 47 13 0,30 30 0 16,23 3 0-16,-38-39-63 15,-37-33-328-15</inkml:trace>
  <inkml:trace contextRef="#ctx0" brushRef="#br0" timeOffset="90956.1482">589 14433 1028 0,'0'0'111'0,"0"0"-63"0,0 0 23 16,0 0-23 0,0 0-31-16,0 0-16 0,26 62 22 15,11-14 52 1,12 4-11-16,8-4-39 0,7-9-15 16,5-13-9-16,-2-14 7 15,-6-10-7-15,-10-2 8 16,-14-21 0-16,-12-6 34 15,-14-7 36-15,-11-5-8 16,-6-1-6-16,-27-1-29 16,-10-1-2-16,-14 3-15 15,-7 5-13-15,3 9-5 16,13 9 5-16,17 9 0 16,13 7-6-16,15 0-47 15,3 15-109-15,49 14-29 16,-1-2-47-16,6-7-168 0</inkml:trace>
  <inkml:trace contextRef="#ctx0" brushRef="#br0" timeOffset="91272.5959">1071 14318 912 0,'0'0'140'0,"0"0"-28"15,0 0-67-15,0 0-44 16,0 0 6-16,39 79-1 15,-6-48 6-15,1 4 5 16,1-5 2-16,-7-3-9 0,-3-4 2 16,-7-9-5-16,-12-6-7 15,-3-6 9-15,-3-2 91 16,0-8 117-16,-6-15-20 16,-10-11-126-16,-4-11-47 15,5-2-18-15,3 1 1 16,8 12-4-16,4 8-3 15,0 12-13-15,18 10-3 16,13 4 2-16,6 4-19 16,10 14-15-16,20 18-58 15,-12-5-140-15,-6-5-250 0</inkml:trace>
  <inkml:trace contextRef="#ctx0" brushRef="#br0" timeOffset="91498.3624">1471 13992 487 0,'0'0'609'0,"0"0"-544"16,0 0-40-16,0 0 7 16,-8 87 36-16,25-51 4 15,13 3-25-15,4 0-15 16,9-3-18-16,2-7-7 15,3-7-7-15,-1-12-44 16,13-18-95-16,-14-19-69 16,-10-6-145-16</inkml:trace>
  <inkml:trace contextRef="#ctx0" brushRef="#br0" timeOffset="91828.7294">1750 13941 684 0,'0'0'130'16,"0"0"48"-16,0 0-34 15,0 0-50-15,0 0-24 16,-55 101-11-16,55-67-14 16,12-1-14-16,16 0-12 15,3-5-6-15,5-10-12 16,3-8 0-16,1-10 6 16,-3 0-7-16,-10-19-6 15,-9-9 6-15,-13-3 4 0,-5-5-4 16,-10 2 0-1,-20 0-9-15,-8 5 9 0,-5 6 7 16,-2 9 2-16,11 10-1 16,5 4 0-16,12 0-4 15,11 12-4-15,6 2-19 16,9 3-53-16,19-2-49 16,12-4-6-16,5-5-54 15,15-6-37-15,-10-6-19 16,-11-8-139-16</inkml:trace>
  <inkml:trace contextRef="#ctx0" brushRef="#br0" timeOffset="92805.9293">1956 13817 441 0,'0'0'258'16,"0"0"-74"-16,0 0 21 0,0 0-76 16,0 0-63-16,0 0-35 15,0 0-31-15,-36-1 1 16,44 15 5-16,5 3-4 15,6 2-1-15,-1 1 1 16,-3-1 4-16,0-5-4 16,-6-3-1-16,-3-2 0 15,-1-7 1-15,-5 0 5 16,0-2 9-16,0 0 13 16,-2-2 6-16,-9-9 1 15,-2 3-1-15,3-2 0 16,2 4 10-16,5 2-9 0,3 4-14 15,0 0-22-15,3 0-17 16,14 6 1-16,8 5 15 16,11 3 1-16,4 0 0 15,0 1 1-15,1-2 0 16,-6-1 0-16,-1-5 0 16,-7-6 0-16,-9-1-1 15,-6-6-18-15,-4-15 18 16,-8-8 28-16,0-8-15 15,-2-2 3-15,-11-2-16 16,-2 10 16-16,2 6-4 16,2 11 36-16,5 8-13 15,6 4-20-15,0 2-15 0,0 0-15 16,6 10 4 0,11 2 9-16,2 1 1 0,6-4-7 15,1-6-29-15,8-3-18 16,0-19-8-16,4-16 21 15,0-13-95-15,-2-8-18 16,-8-4 22-16,-14 7 45 16,-11 8 82-16,-3 12 6 15,-9 13 116-15,-10 14 52 16,-1 6-77-16,2 6-17 16,3 15-7-16,6 3-26 15,6 2-25-15,3-2-10 16,9-4-6-16,10-6-1 15,10-9-5-15,2-5 5 16,2-2-8-16,0-13 9 0,-3-2 0 16,-5 0-9-16,-6 2 1 15,-8 9 0-15,-2 6-8 16,-5 0 6-16,-2 19 10 16,-2 4 0-16,0 7 0 15,0-1 2-15,1-2-1 16,10-2 0-16,5-7 0 15,5-5-1-15,5-8-2 16,9-5 2-16,0-8 0 16,0-17 0-16,-5-10-19 15,-7-4-7-15,-10-5 15 16,-13-2-5-16,-5-2 16 0,-29-3 0 16,-12 3 15-16,-8 4 26 15,1 8 31-15,8 10 62 16,15 13 36-16,15 10-79 15,14 3-81 1,1 5-10-16,17 15-10 0,16 6 9 16,8 4 1-16,6 3 0 15,5-4 0-15,-1 1-68 16,0-4-72-16,1 3-90 16,-10-6-102-16,-15-8-299 0</inkml:trace>
  <inkml:trace contextRef="#ctx0" brushRef="#br0" timeOffset="93447.9537">2909 13486 1149 0,'0'0'143'0,"0"0"-136"0,0 0 3 16,0 0-10-16,100-70 0 16,-60 46 2-16,5-1 6 15,1 2-7-15,3 4 25 16,-7 5-13-16,-5 8-8 15,-10 6-5-15,-9 4 0 16,-12 16 1-16,-6 9 11 16,0 2-5-16,-6-1-6 15,-6-2 5-15,3-8 3 16,5-8 0-16,2-7 2 0,2-5-2 16,0-5-8-16,9-19 50 15,10-10-16-15,6-7-12 16,-1-5-23-16,6 3 1 15,-4 6 5-15,-7 8-5 16,-5 9 13-16,-8 11 34 16,-3 6 22-16,-3 3 10 15,0 0 5-15,0 0-57 16,0 11-21-16,0 6-7 16,3 5 1-16,9 3-1 15,-4 2 0-15,6-1 0 16,-2-4-1-16,6-5 1 15,-2-5-7-15,4-9 0 16,-2-3-7-16,1-3-19 0,0-17-18 16,-2-4 27-16,1-4 11 15,-3 3-9-15,-4 5 14 16,-5 6 8-16,-4 7 0 16,1 3 45-16,-3 4 1 15,0 0-19-15,0 0-8 16,3 0-16-16,5 0-3 15,3 7 0-15,6 3 0 16,7 0 1-16,4 1 0 16,4-5 0-16,5-3 0 15,1-3 6-15,-2 0-6 16,-3-9-1-16,-8-5-47 16,-7-6-55-16,-11-6-108 15,-15-11-49-15,-13 4-57 0,-8 3-341 0</inkml:trace>
  <inkml:trace contextRef="#ctx0" brushRef="#br0" timeOffset="93817.4516">3869 13002 97 0,'0'0'76'0,"0"0"-44"15,0 0 23-15,0 0 78 16,0 0-12-16,0 0-43 16,0 0 54-16,87 53 23 15,-69-36 7-15,1 0-35 16,-1 3-33-16,0 3-29 0,-1 0-18 15,-1-2-20 1,-1-1-11-16,-6-6-8 0,0-3-7 16,-4-7-1-16,-2-4 0 15,-1 0-18-15,-2-13-1 16,0-10 8-16,0-4 11 16,-3-3 0-16,-1 2 7 15,2 3 8-15,2 7 11 16,0 5 18-16,6 6 14 15,3 3 12-15,8 4-21 16,0 0-18-16,5 2 12 16,5 5-3-16,5 1-20 15,2-1-12-15,5-3-8 16,3-4 0-16,4-2-41 16,3-18-86-16,15-26-104 15,-11 0-147-15,-9 3-400 0</inkml:trace>
  <inkml:trace contextRef="#ctx0" brushRef="#br0" timeOffset="94140.7271">4649 12763 512 0,'0'0'345'0,"0"0"-23"16,0 0-102-16,0 0-64 15,-86 9-66-15,70 8-29 16,4 2-17-16,4 3-18 16,4 3-12-16,4 0-13 15,0 0 2-15,18 0-3 16,4-4 0-16,4-6 0 15,-1-5-20-15,3-10-31 16,-7 0 13-16,-3-15-42 16,-11-13-25-16,-7-9 21 15,-9-9 45-15,-32-17 39 16,-25-27 13-16,-20-23 64 0,1 6 48 16,17 23 6-16,28 37-3 15,22 30 60-15,6 5-9 16,8 10-84-16,4 2-85 15,7 12-10-15,23 22-1 16,15 14-2-16,25 24 2 16,42 40-31-16,-9-12-174 15,-12-7-363-15</inkml:trace>
  <inkml:trace contextRef="#ctx0" brushRef="#br0" timeOffset="94874.6743">4219 15300 515 0,'0'0'526'16,"0"0"-346"-16,0 0 60 16,0 0-27-16,0 0-42 15,0 0-19-15,0 0-54 16,31-73-29-16,12 25-17 0,12-8-11 16,5-2-17-16,2 2-9 15,0 8-9-15,-7 6-6 16,-7 11 0-16,-8 12-28 15,-10 11-126-15,-9 8-92 16,-21 30-143-16,0 8-3 16,-17 6-641-16</inkml:trace>
  <inkml:trace contextRef="#ctx0" brushRef="#br0" timeOffset="95050.3036">4357 15508 1227 0,'0'0'162'0,"0"0"-72"15,0 0 126 1,102-125-44-16,-41 54-36 0,-1 3-24 16,-5 7-44-16,-16 19-26 15,-1-1-27-15,-4 3-15 16,-7 16-39-16,-12 10-171 16,-12 14-489-16</inkml:trace>
  <inkml:trace contextRef="#ctx0" brushRef="#br0" timeOffset="102413.2801">5512 17204 535 0,'0'0'195'16,"0"0"-31"-16,0 0 39 15,0 0-8-15,0 0 7 16,0 0-12-16,-45 11-48 16,45-11-34-16,0 0-31 15,0 0-16-15,15-5-8 16,15-14 24-16,29-16 13 16,32-17-21-16,29-15-21 15,5 0-17-15,-8 6-4 16,-27 18-8-16,-30 14-10 0,-15 10-8 15,-5 4 0-15,3 1-1 16,-1 4-12-16,1-3-32 16,-13 9-50-16,-12 4-71 15,-7 0-82-15,-11 23-25 16,-14 3-110-16,-9 1-383 0</inkml:trace>
  <inkml:trace contextRef="#ctx0" brushRef="#br0" timeOffset="102658.5592">5873 17323 1190 0,'0'0'260'0,"0"0"-195"16,0 0-26-16,0 0 116 15,80-46 30-15,-29 10-44 16,9-10-41-16,5-4-32 15,1-2-17-15,-2 1-25 16,-6 6-16-16,-10 6-5 16,-4 5-5-16,-11 12-49 15,-10 8-88-15,-5 9-114 16,-15 5-333-16</inkml:trace>
  <inkml:trace contextRef="#ctx0" brushRef="#br0" timeOffset="107327.1428">17344 17113 1290 0,'0'0'299'0,"0"0"-173"0,0 0-24 16,0 0 50-16,0 0 18 16,47-74-9-16,14 19-42 15,31-16-36-15,23-7-21 16,-6 8-8-16,-23 21-9 15,-30 18-11-15,-19 14-10 16,0 2-12-16,-1 0-11 16,-3 4-1-16,-8 5 0 15,-7 5-1-15,-6 1-20 16,-1 0-32-16,-4 7-34 16,-3 4-36-16,-3 5-46 0,-2 12-105 15,-15-4-119 1,-8 0-294-16</inkml:trace>
  <inkml:trace contextRef="#ctx0" brushRef="#br0" timeOffset="107579.4408">17501 17355 1300 0,'0'0'303'15,"0"0"-214"-15,0 0-23 16,0 0 161-16,118-90 11 16,-20 9-77-16,28-24-69 15,9-6-31-15,-12 9-27 16,-20 15-5-16,-33 21-14 16,-20 15-5-16,-12 12-10 0,-10 7-42 15,-3-5-102-15,-7 7-210 16,-16 6-663-16</inkml:trace>
  <inkml:trace contextRef="#ctx0" brushRef="#br0" timeOffset="111272.0918">11869 964 593 0,'0'0'155'0,"0"0"-1"16,0 0 1 0,0 0 5-16,-64-78 0 0,44 64-28 15,-2 0-35-15,-3 1-8 16,-2 2-9-16,-2 1-21 16,-3 1-18-16,-4 2-3 15,-6 1-9-15,-7 2-8 16,-9 1-11-16,-4 2-1 15,-6 1-8-15,-2 0 6 16,-2 0-6-16,2 1 6 16,0 6 5-16,0-1 12 15,-8 1 6-15,-14 3-13 16,-17 4 7-16,10 0-14 0,19 2 17 16,22-2-7-16,12 2-3 15,-7 2-4-15,-9 7-4 16,-9 5-2-16,2 4 3 15,3 2 1-15,5 4 1 16,4 4 2-16,3 4-2 16,2 5 2-16,-6 16-6 15,4-4-8-15,4 5 1 16,3 1 5-16,13-9 0 16,-1 6 3-16,12-1 0 15,8-1-2-15,10 0 2 0,5 12 3 16,11 11 5-1,20 9 0-15,8 4-1 0,-2-20-1 16,-2-19 0-16,-6-19-2 16,4 0 3-16,10 9-2 15,13 7 2-15,23 16 0 16,18 8-8-16,-6-14 2 16,-9-11 2-16,-12-15-3 15,-14-16-3-15,10 1-5 16,10 1 9-16,-1-7 2 15,1-6 3-15,-3-6 3 16,0-5 3-16,-6-6 1 16,-4 0 4-16,-1-6-1 15,-5-11-1-15,0-6 4 16,-2-2-4-16,2-6-3 16,-1-5-6-16,1-5-3 0,4-1 3 15,-1-3 0-15,0-3-5 16,0 1-2-16,-1 1-2 15,-1 3 1-15,-5 0 2 16,-2 3-3-16,-1 2 6 16,-4 1 0-16,-5 0 4 15,0-1-1-15,-4-2 3 16,-1-2-6-16,-5-4 0 16,-4-1 0-16,-3 0-6 15,-3-1 2-15,-3 0-1 16,-3-1 1-16,-2-2 5 0,-3-2-3 15,-2-3-8 1,-4-2 5-16,-2 0-5 0,-2-2 4 16,0-1-5-16,0 1 5 15,-6 1 0-15,-5 1-5 16,-2 3 8-16,0 4-7 16,-5 1 4-16,-3 3 1 15,1 6 7-15,-3-2 2 16,-3 6-8-16,1-1-2 15,-4 4-5-15,3 2 7 16,-3 3-7-16,4 3 0 16,-3 4 1-16,4 2-1 15,-3 1 0-15,1 4 5 0,-3 1-5 16,-6 3 1 0,-3 3-1-16,-7 3 0 0,-10 3 0 15,-20 2 0-15,-17 4 0 16,-17 18-1-16,-5 3-5 15,8 7 4-15,7 4 0 16,2 5-1-16,-14 11-14 16,-17 16-83-16,-28 11-143 15,33-13-111-15,2-13-1037 0</inkml:trace>
  <inkml:trace contextRef="#ctx0" brushRef="#br0" timeOffset="223455.4524">19987 5250 1425 0,'0'0'317'16,"0"0"-143"-16,0 0-115 16,0 0-21-16,88 108 102 15,-34-30-15-15,-5 2-48 16,-4-10-40-16,-12-7-16 16,-12-17-14-16,3 4-7 15,-2 1-50-15,-8-14-147 16,-6-13-183-16,-8-17-423 0</inkml:trace>
  <inkml:trace contextRef="#ctx0" brushRef="#br0" timeOffset="223638.0951">19948 5208 912 0,'0'0'331'16,"-5"-89"-110"-16,14 45-22 16,18 1-53-16,16 14-46 15,10 10-7-15,4 18-9 16,1 4-37-16,-4 39-26 15,-11 28-14-15,-23 25-6 16,-19 9-1-16,-2-14-13 16,-23-10-101-16,6-31-143 15,3-20-462-15</inkml:trace>
  <inkml:trace contextRef="#ctx0" brushRef="#br0" timeOffset="224001.0464">20340 5179 1145 0,'0'0'363'16,"0"0"-183"-16,0 0-88 15,0 0-16-15,91 11 20 16,-53 6-35-16,1 4-19 16,-3 5-18-16,-8 4-17 15,-4 3 2-15,-10-1-7 16,-4-6-2-16,-6-2-9 0,-4-14 0 15,0-10 9-15,-1 0 17 16,-12-29 10-16,1-13-2 16,-1-10 12-16,6-5 25 15,7 3 6-15,2 8-30 16,23 12-8-16,5 10-7 16,6 13 0-16,4 10 2 15,0 1 0-15,-1 16-11 16,-2 7-8-16,-7 5 1 15,-7 3-7-15,-9 3-32 16,-14 7-85-16,0-7-186 16,-6-9-378-16</inkml:trace>
  <inkml:trace contextRef="#ctx0" brushRef="#br0" timeOffset="224136.0085">20621 4663 393 0,'0'0'814'0,"0"0"-628"15,0 0-76-15,0 0-68 16,0 0-32-16,85-30-10 16,-43 52-196-16,-3 2-467 0</inkml:trace>
  <inkml:trace contextRef="#ctx0" brushRef="#br0" timeOffset="224641.1161">21051 4925 1525 0,'0'0'199'0,"0"0"-142"15,0 0-22-15,0 0 47 16,25 88 8-16,-5-61-38 16,1 0-31-16,-5-2-15 15,1-2 6-15,-7-4-12 16,-7-8-40-16,-3-10-53 15,0-1 47-15,-12-21 33 16,-13-26 8-16,0-8 5 16,0-6 27-16,6 1 9 15,13 18 14-15,6 6-9 0,1 12-7 16,25 16-14-16,8 8-8 16,10 13-5-16,5 15 5 15,3 9-2-15,-6 6-4 16,-1 3 0-16,-11-2-5 15,-9-1-1-15,-10-8 6 16,-4-12-6-16,-10-9 1 16,-1-14 49-16,-5-3 104 15,-17-37-27-15,-6-35-44 16,6-3-38-16,7 4-24 16,15 11-8-16,2 27 5 15,18 7-3-15,9 7-6 16,7 17-9-16,5 7-7 15,5 21 6-15,2 14 1 16,-3 8-1-16,-2 5-35 0,-6 3-100 16,17 6-116-16,-12-13-323 15,-2-20-635-15</inkml:trace>
  <inkml:trace contextRef="#ctx0" brushRef="#br0" timeOffset="225161.1875">21874 4659 1470 0,'0'0'214'16,"0"0"5"-16,0 0-81 16,0 0-44-16,0 0-29 15,-86 70-19-15,75-30-8 16,7 7 0-16,4 2-17 16,3-1-15-16,15-5-6 0,7-11 0 15,5-14-27 1,1-15-112-16,-2-6 15 0,-6-25-51 15,-5-11 36-15,-12-6-8 16,-6-4 128-16,0 4 19 16,-10 6 112-16,-4 5 35 15,4 9 26-15,-2 6-1 16,6 11-46-16,5 4-33 16,1 4-51-16,0 0-42 15,13 14 0-15,11 6 6 16,6 4 13-16,3-2 8 15,4-2-2-15,-6-8-17 16,-4-4 1-16,-3-8-8 0,-9-4 8 16,-6-20 1-16,-9-14 2 15,-5-22-12-15,-35-35 1 16,-30-41 1-16,-12-13-1 16,6 22 5-16,22 37 13 15,26 50 42-15,16 25 38 16,4 5 28-16,2 8-26 15,6 2-70-15,6 24-31 16,29 27 0-16,20 27 1 16,24 26 5-16,12 11-5 15,-3-1-1-15,-10-8-98 16,-28-33-178-16,-14-15-394 0</inkml:trace>
  <inkml:trace contextRef="#ctx0" brushRef="#br0" timeOffset="225569.3532">21627 5802 1175 0,'0'0'284'0,"0"0"-52"15,0 0 2-15,0 0-119 16,0 0-75-16,0 0 3 16,50 113 58-16,-3-22-25 15,-1-4-41-15,-10-15-21 16,-11-20-8-16,-7-14-6 16,-1 0-30-16,-1-4-151 15,-3-8-177-15,-10-18-306 0</inkml:trace>
  <inkml:trace contextRef="#ctx0" brushRef="#br0" timeOffset="226221.3022">21569 5680 1174 0,'0'0'204'0,"0"0"-67"16,32-71-12-16,2 50 13 16,10 11-13-16,4 10-43 15,1 3-28-15,-4 23-3 16,-7 13-15-16,-8 8-17 15,-13 7-12-15,-4 1-7 16,-9-1-14-16,-4-7-62 0,0-9-54 16,0-16-71-16,-1-17-71 15,-9-5 101-15,-2-23 1 16,1-15 149-16,2-7 21 16,5 1 159-16,4 1 24 15,6 6-41-15,13 3-31 16,3 5-19-16,7 5-10 15,5 5-9-15,2 4-13 16,1 4-15-16,-1 8-24 16,-6 3-14-16,-8 9-5 15,-7 13 17-15,-10 10 0 16,-5 2-4-16,0 4-7 16,-12-2-2-16,0-5-5 0,3-8-1 15,0-9-20 1,6-14-5-16,3 0 8 0,0-24-54 15,0-12-14-15,12-8 32 16,3-3 34-16,3 2 6 16,-3 8 11-16,-4 12 1 15,-5 9 1-15,-3 10 17 16,-3 6 31-16,0 5 2 16,0 14-35-16,0 12-14 15,0 1 14-15,5 6 5 16,7-4-5-16,3-8-5 15,0-6-9-15,3-8 5 16,-5-9-4-16,0-3 7 16,-5-14 27-16,-3-13 19 15,-5-10-30-15,-2-7-13 0,-18-9-6 16,-10 0-6 0,-7 5-32-16,2 9-11 0,0 17-17 15,9 15 7-15,12 7-73 16,14 18-89-16,21 2-266 15,9-2-633-15</inkml:trace>
  <inkml:trace contextRef="#ctx0" brushRef="#br0" timeOffset="227457.4166">22297 5267 1287 0,'0'0'191'0,"0"0"22"15,0 0-47-15,0 0-128 16,0 0-24-16,0 0 44 0,61 108 5 16,-18-58-32-16,2 4-15 15,-3 1-9-15,-7-3-1 16,-6-6-6-16,-9-8-47 16,-5-16-22-16,-10-17 12 15,-5-5 45-15,0-22 12 16,-14-17 0-16,-2-12 2 15,1-3-1-15,8 4 18 16,7 5 23-16,0 13-12 16,6 10-4-16,7 9-4 15,5 7-6-15,0 6-16 16,-3 5 0-16,-1 17 1 16,-4 11 0-16,-7 9 6 0,-3 7 5 15,0 5-11-15,-6-1 7 16,-4-3-8-16,3-8 0 15,4-10 0-15,3-15-6 16,0-14-19-16,13-6-24 16,7-29 21-16,7-28 0 15,-2-29-1-15,-12-30 1 16,-13-7 7-16,-5 8-1 16,-21 18 9-16,2 31 13 15,5 20 1-15,5 16 21 16,1 13 15-16,4 3 54 15,-1 3-10-15,3 6 6 0,5 8-35 16,2 5-52-16,3 33-1 16,15 7 0-16,9 15 1 15,13 16 0-15,1-12-1 16,9 6 0-16,8-5 0 16,-1-21-45-16,7-3-60 15,0-18 18-15,-4-14 25 16,-11-9-41-16,-15-12-43 15,-19-17-10-15,-15-6 103 16,-1-5 54-16,-23 2 60 16,-8 3 61-16,-3 5 21 15,2 11-9-15,5 8-26 16,6 6-22-16,9 5-38 0,7 2-30 16,6 18-16-16,0 5 0 15,12 5-2-15,15-1 1 16,6 2-1-16,8-7-1 15,1-7-33-15,1-11-74 16,-2-6-59-16,-2-9-82 16,-6-21 22-16,-10-9-15 15,-12-7-155-15,-11-4 186 16,-2-2 212-16,-14 4 220 16,-6 7 87-16,6 10-16 15,2 11-29-15,9 8-103 16,4 12-75-16,1 0-73 15,6 9-11-15,16 14 0 16,5 6 0-16,1 5 2 0,0 2 0 16,-5-4-1-16,-4 1 0 15,-6-6-1-15,-2-7-43 16,-9-6-40-16,-2-14 24 16,-7 0 49-16,-13-19 10 15,-6-16 0-15,-2-10 6 16,3-4 17-16,7 1 35 15,8 7 2-15,8 7-9 16,2 14-29-16,12 10-7 16,9 7-14-16,9 3 1 15,7 6-1-15,-3 9 0 16,-1 4 0-16,-3 5 0 16,-8-2-1-16,-5 0 0 0,-7-4-24 15,-6-2-20-15,-4-10 12 16,0-6 32-16,-16-6 6 15,-6-22 31-15,-5-14 8 16,3-9 6-16,3-3 36 16,10 5 2-16,11 9-12 15,0 16-30-15,20 13-25 16,15 10-11-16,9 1 2 16,8 14-6-16,-2 8-7 15,-7 8-15-15,-33 29-146 16,-10-5-179-16,-17-2-888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46:41.5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16983 4234 335 0,'0'0'207'0,"0"0"73"16,0 0 48-16,0 0-25 15,0 0-44-15,-47-74 10 0,41 71-43 16,2 3-87 0,2 10-85-16,-1 30-53 0,-3 33 18 15,-1 21 60-15,1-2-25 16,2-17-25-16,2-23-14 15,2-14-9-15,0 5-5 16,0 1-1-16,0 1-38 16,6-9-112-16,8-22-139 15,0-10-274-15,0-5-274 0</inkml:trace>
  <inkml:trace contextRef="#ctx0" brushRef="#br0" timeOffset="257.5245">17071 4244 842 0,'0'0'119'0,"0"0"-77"16,0 0 115-1,-7 72 56-15,-10-29-30 0,-4 5-57 16,1 1-32-16,-4 1 15 16,3-8-8-16,6-6-5 15,5-9-31-15,10-7-24 16,0-5-26-16,15-2 0 15,10-4-6-15,9-2-2 16,10-6-1-16,5-1 0 16,3-2-6-16,-1-12-18 15,15-15-138-15,-13 1-146 16,-14-2-440-16</inkml:trace>
  <inkml:trace contextRef="#ctx0" brushRef="#br0" timeOffset="460.7384">17370 4299 1243 0,'0'0'277'0,"0"0"12"16,0 0-94-16,0 0-56 15,0 0-61-15,0 0-55 16,0 0 68-16,10 79-15 16,1-40-36-16,2 3-22 15,-2 0-9-15,3 0-8 16,-2 1-1-16,5-2-68 15,5-8-148-15,-3-10-341 0,-3-15-633 0</inkml:trace>
  <inkml:trace contextRef="#ctx0" brushRef="#br0" timeOffset="698.7437">17617 4213 195 0,'0'0'996'16,"0"0"-732"-16,0 0-81 15,0 0-109-15,0 0 30 16,0 0-5-16,-76 83-30 16,66-49-9-16,2-1-14 15,4-2-9-15,4-4-18 16,0-6-12-16,18-4-7 16,10-8 9-16,8-4-8 15,9-5 0-15,4-5-1 0,3-12-41 16,11-17-132-16,-13 3-162 15,-10-2-471-15</inkml:trace>
  <inkml:trace contextRef="#ctx0" brushRef="#br0" timeOffset="940.5922">17937 4143 1320 0,'0'0'362'0,"0"0"-72"16,0 0-139-16,0 0-22 15,0 0-19-15,-7 81-9 16,11-41-24-16,7 4-17 16,3 1-19-16,1 0-17 0,-3-1-13 15,0-5-11-15,-1-6 0 16,-3-8-86-16,-6-16-107 16,-2-9-286-16,0 0-172 0</inkml:trace>
  <inkml:trace contextRef="#ctx0" brushRef="#br0" timeOffset="1096.4485">17704 4088 1295 0,'0'0'289'0,"0"0"-135"15,0 0-10-15,79-21 31 0,-32 8-33 16,12-4-65-16,3-3-52 15,6-1-22-15,17-4-3 16,-18 7-228-16,-12 3-466 0</inkml:trace>
  <inkml:trace contextRef="#ctx0" brushRef="#br0" timeOffset="8320.391">13586 7109 932 0,'0'0'172'16,"0"0"-10"-16,0 0-2 15,0 0-14-15,0 0-20 16,0 0-24-16,4-59-25 16,15 42-22-16,6-2-19 15,8 0-8-15,6-2-13 16,6-3-9-16,6-1-6 16,3-1 0-16,-5-1-2 15,-3 1-81-15,-10 5-99 16,-15 4-160-16,-11 8-156 15,-10 6-412-15</inkml:trace>
  <inkml:trace contextRef="#ctx0" brushRef="#br0" timeOffset="8509.5265">13559 7267 928 0,'0'0'147'0,"0"0"-89"16,0 0-5-16,0 0 127 15,0 0-16-15,124-60-66 16,-36 12-27-16,19-16-32 16,8-3-18-16,-6 6-21 15,-18 13-15-15,-33 18-186 16,-21 9-409-16</inkml:trace>
  <inkml:trace contextRef="#ctx0" brushRef="#br0" timeOffset="9709.0613">12880 7614 1107 0,'0'0'219'15,"0"0"-83"-15,0 0-66 16,0 0-20-16,0 0 14 0,0 0 10 16,0 0-30-16,66-51-25 15,-47 27-6-15,-4-5-4 16,-9-3 1-16,-4-1 6 15,-2-2 3-15,-13-1-3 16,-11 4 19-16,-8 5 25 16,-6 8 9-16,-6 14-1 15,-4 5-27-15,-3 20-15 16,1 18-11-16,5 13 9 16,12 6 10-16,14 7-11 15,17 1-15-15,7 0-8 0,29-8 2 16,30-1-2-1,30-17 0-15,28-26-33 0,8-13-55 16,-20-33-56-16,-32-8-28 16,-35 5-77-16,-20-25-70 15,-19-7-172-15,-4 3-87 16,-10 2 478-16,-20 34 100 16,-1 2 362-16,-5-2-36 15,-1 3-53-15,-1 3-2 16,11 10-45-16,6 7-60 15,8 6-71-15,7 12-54 16,6 13-33-16,0 9-8 16,9 5 10-16,11 1-9 15,5 1 0-15,8-4-1 16,0-8 0-16,-4-6 0 0,-3-10-1 16,-7-10-27-16,-8-3 8 15,-4-16 18-15,-7-11 2 16,0-8 0-16,-8-4 0 15,-9 1 1-15,2 4 16 16,1 8 31-16,8 9 27 16,3 9 3-16,3 8-49 15,0 0-29-15,3 6-9 16,15 14 9-16,3 5 2 16,3 3-2-16,3 5 1 15,0-2 5-15,1 1-6 16,0-3-13-16,-1-10-124 0,6-17-90 15,-8-2-141-15,-9-7-224 16</inkml:trace>
  <inkml:trace contextRef="#ctx0" brushRef="#br0" timeOffset="10728.2375">13417 7386 874 0,'0'0'318'16,"0"0"-12"-16,0 0-98 15,0 0-54-15,0 0-71 16,0 0-63-16,0 0-19 15,-1 31 14-15,21-1 6 16,4 7-2-16,3 6-6 16,3 0 0-16,0 0-4 15,-3-5-8-15,-2-8 0 16,-6-11 0-16,-5-11-1 16,-10-8-1-16,-2-6 1 0,-2-22 11 15,0-6-10-15,-6-7 12 16,-3 0-7-16,3 5-6 15,3 4 8-15,3 11 6 16,0 4 11-16,1 6-13 16,12 2 4-16,6 4-1 15,5 3-6-15,7 2-7 16,5 0 4-16,4 0 0 16,5 4-5-16,1 0-1 15,0-2-43-15,-6-2-70 16,-7 0-47-16,-10-11-33 15,-14-5-37-15,-8-2 108 16,-1-3 75-16,-9-1 47 16,-6 3 66-16,-3-1 95 15,2 7-15-15,4 3-15 0,0 4-14 16,0 6-27-16,3 0-35 16,-4 12-36-16,2 8-17 15,1 7-1-15,1 2 6 16,5 1-6-16,4-2-1 15,0-3 0-15,4-5 0 16,9-7-1-16,4-9-17 16,2-4-42-16,-1-3-13 0,-6-12 4 15,-4-7 22 1,-6 2 22-16,-2-1 12 0,0-2 13 16,-4 4 1-16,-5 2 16 15,0 5 5-15,2 2 6 16,2 6 4-16,4 4 9 15,1 0-36-15,0 1-5 16,0 13 0-16,3 6-1 16,8 2 1-16,3 3 0 15,4-3-1-15,0-2 1 16,1-7 0-16,2-5-26 16,-4-8-34-16,-3-2-10 15,-5-21-15-15,-7-11-53 16,-2-20 21-16,-25-25 77 15,-20-22 30-15,-1 5 10 0,7 19 42 16,12 30 51-16,16 30 14 16,4 5-2-16,1 5-26 15,5 7-28-15,1 2-46 16,0 21-5-16,14 13-1 16,9 9-4-16,5 4 5 15,6 5 0-15,2-1 0 16,2-4-1-16,0-10 0 15,1-11 0-15,-3-15-22 16,-4-13-19-16,-5 0-4 16,-7-17-5-16,-7-4 19 15,-7 1 32-15,-4 2 2 16,-2 6 65-16,0 5 26 16,0 7-34-16,2 0-40 15,6 3-19-15,6 13 1 0,4 5-1 16,1 4 5-16,2-1-5 15,-6-2 0-15,0-6-59 16,-14-13-96-16,-1-3-218 16,0 0-589-16</inkml:trace>
  <inkml:trace contextRef="#ctx0" brushRef="#br0" timeOffset="10879.0525">14152 6928 940 0,'0'0'294'0,"0"0"-152"15,0 0-57-15,0 0-79 16,0 0-6-16,0 0 0 16,0 0 0-16,134 25-48 0,-71-11-201 15,-5-2-390-15</inkml:trace>
  <inkml:trace contextRef="#ctx0" brushRef="#br0" timeOffset="11065.368">14589 6834 1245 0,'0'0'187'0,"0"0"-50"15,0 0-99-15,0 0-8 16,7 75 11-16,14-48-15 16,7 7-10-16,0 0-7 0,-1 2-9 15,-5 5-63 1,-4 4-152-16,-6-11-109 0,-8-11-180 0</inkml:trace>
  <inkml:trace contextRef="#ctx0" brushRef="#br0" timeOffset="11384.8782">14667 7092 796 0,'0'0'243'16,"0"0"-12"-16,0 0-80 16,0 0-45-16,0 0-40 15,0 0-34-15,0 0-6 16,54-58 16-16,-24 55-4 15,0-4-22-15,-3 1-10 16,1-1-4-16,-6-4-2 0,-4-3-2 16,-6-2-17-16,-8-4 1 15,-4 4 17-15,0 1 1 16,0 5 31-16,-4 3 69 16,1 5 27-16,1 2-33 15,2 2-71-15,0 15-22 16,8 6 0-16,9 9 11 15,3 3-3-15,1 6 0 16,1 1-8-16,-7 3 8 16,-10 0-9-16,-5 0-11 15,-32 2-90-15,-6-13-117 16,-11-9-299-16</inkml:trace>
  <inkml:trace contextRef="#ctx0" brushRef="#br0" timeOffset="11675.5912">13732 6699 707 0,'0'0'263'0,"0"0"32"15,0 0-93-15,0 0-35 16,0 0-36-16,0 0-46 16,0 0-44-16,4 9-28 0,4 7 31 15,5 3-13 1,1 4-15-16,0 1-15 0,0 0-1 16,1 0-32-16,1-1-147 15,-4-9-316-15,-2-6-607 0</inkml:trace>
  <inkml:trace contextRef="#ctx0" brushRef="#br0" timeOffset="11853.5349">13838 6609 1096 0,'0'0'247'0,"0"0"-30"16,0 0-162-16,0 0-4 15,0 0 47-15,37 79-28 0,-16-46-26 16,0 0-25-1,-5-1-10-15,-4-4-9 0,-2-3-64 16,-8-9-149-16,-2-6-192 16,0-10-127-16</inkml:trace>
  <inkml:trace contextRef="#ctx0" brushRef="#br0" timeOffset="12109.9473">13683 6574 639 0,'0'0'231'16,"0"0"45"-16,0 0-157 15,0 0-75-15,0 0 14 16,-85 45 23-16,79-18-17 16,4 0-32-16,2-4-18 15,0-1-8-15,12-10-5 16,3-9 1-16,4-3-1 0,1-18 18 16,4-11 34-16,-1-8 18 15,3-1 23-15,-1 5 14 16,-1 4-5-16,2 11-32 15,6 7-46-15,3 11-24 16,6 2-1-16,26 25-81 16,-11-2-220-16,-3-7-970 0</inkml:trace>
  <inkml:trace contextRef="#ctx0" brushRef="#br0" timeOffset="13257.625">19716 6838 806 0,'0'0'289'0,"0"0"-69"0,0 0-57 16,0 0-34-1,0 0-3-15,0 0-15 0,116-38-13 16,-61 17-19-16,5-1-13 15,4-3-32-15,2 3-20 16,-2 0-14-16,-1 1-1 16,-5 4-37-16,-8 5-102 15,-12 10-136-15,-16 2-273 16,-17 0-299-16</inkml:trace>
  <inkml:trace contextRef="#ctx0" brushRef="#br0" timeOffset="13397.2221">20032 6919 758 0,'0'0'150'0,"0"0"-75"16,0 0 8-16,0 0 135 0,147-67-54 15,-16 8-100-15,13-4-64 16,-24 15-11 0,-37 18-355-16</inkml:trace>
  <inkml:trace contextRef="#ctx0" brushRef="#br0" timeOffset="14568.6588">19562 7539 876 0,'0'0'183'16,"0"0"39"-16,0 0 50 16,0 0-47-16,0 0-89 15,0 0-80-15,0 0-43 16,-13 24-1-16,28 12 13 0,0 10-1 16,3-1-14-16,-1 0-8 15,0-3-2-15,5-9-115 16,-2-10-156-16,-8-15-315 0</inkml:trace>
  <inkml:trace contextRef="#ctx0" brushRef="#br0" timeOffset="14866.0824">19449 7163 1008 0,'0'0'124'0,"0"0"-24"16,0 0 34-16,0 0-85 15,0 0 16-15,-25 91 8 0,38-46-34 16,4-6-20 0,5-8-6-16,-1-10-11 0,1-11 9 15,-2-10-5-15,-4 0 1 16,-7-10 2-16,-6-11 4 16,-3-6-1-16,0-4-6 15,-15 5-5-15,-3 3 7 16,0 9-8-16,6 12 0 15,5 2 0-15,4 21-37 16,3 11-18-16,0 8-66 16,33 18-85-16,-1-10-108 15,1-7-375-15</inkml:trace>
  <inkml:trace contextRef="#ctx0" brushRef="#br0" timeOffset="15179.0378">19759 7510 624 0,'0'0'249'15,"0"0"-35"-15,0 0-81 16,0 0-75-16,0 0-47 16,0 0 14-16,0 0 30 15,54 55-9-15,-45-25-5 16,-3-4-6-16,0-2-16 16,-6-4-8-16,0-8-9 15,0-11 28-15,0-1 80 16,0-16 11-16,-3-14-83 15,-2-7-22-15,1-5 1 16,4 6 11-16,0 6 6 0,4 12-8 16,8 10-21-1,3 8-5-15,6 0-1 0,1 14 1 16,5 8 1-16,-1 1-1 16,3 0-17-16,1-1-77 15,11-1-71-15,-4-8-317 16,-7-6-436-16</inkml:trace>
  <inkml:trace contextRef="#ctx0" brushRef="#br0" timeOffset="15545.4533">20162 7311 697 0,'0'0'127'0,"0"0"-43"0,0 0 13 15,0 0 4-15,0 0-14 16,0 0-22-16,82 78 13 16,-50-78 11-16,-1 0-24 15,-6-3-24-15,-4-13-1 16,-9-4 3-16,-5-5-1 16,-7-4-9-16,0-2-8 15,-16 2-10-15,-5 5-5 16,-2 7 10-16,-2 12 4 15,-2 5-7-15,1 17-11 16,-1 14-4-16,6 8 41 16,9 5-9-16,12 1-19 15,1-4-8-15,29-4-7 0,25-10-11 16,33-17-22-16,30-13-62 16,1-33-56-16,-26-3-135 15,-33 2-119-15</inkml:trace>
  <inkml:trace contextRef="#ctx0" brushRef="#br0" timeOffset="16929.1214">20729 6984 901 0,'0'0'176'15,"0"0"-1"-15,0 0-40 16,0 0-15-16,0 0-34 16,0 0-44-16,-53 93-14 15,53-55-13-15,5 6-15 0,12-3 1 16,0-1-1-16,4-8 0 15,-4-9-66-15,-3-12-24 16,-3-11-2-16,-3-4 46 16,-7-21 1-16,-1-12 23 15,0-5 22-15,-6-2 18 16,-3 5 53-16,-2 9 59 16,7 10-12-16,1 12 9 15,3 8-62-15,0 0-55 16,0 14-9-16,16 13-1 15,5 7 16-15,8 7-7 16,4 4 1-16,4-1-8 16,0-4-2-16,-3-7 2 15,-3-8-2-15,-3-10-56 16,-9-12-45-16,-9-3-33 16,-7-21-17-16,-3-15 2 0,-7-23 59 15,-11-3 59-15,1-2 31 16,1 2 5-16,10 19 66 15,0 3 42-15,5 13 0 16,1 12-26-16,0 11-14 16,0 4-41-16,11 4-20 15,9 17 34-15,4 6-5 16,5 9-11-16,0 5-13 16,1 2-1-16,-1 1-6 15,-1-6-9-15,-6-7 5 16,-4-9-5-16,-6-12-1 0,-6-10 0 15,-2-8 1-15,0-18 9 16,0-10-4-16,-1-2-5 16,3 1 7-16,1 5-7 15,2 4 0-15,5 9 8 16,-1 5-3-16,3 5 11 16,4 5 5-16,5 1-10 15,7 1-2-15,6 2-4 16,4 0 0-16,3 0-6 15,4 0-1-15,2 0-60 16,-3-10-63-16,-5-5-100 16,-12-7-44-16,-14-4-22 0,-16-4 43 15,-1-1 247 1,-16 0 15-16,-5 3 230 0,0 5 19 16,3 7-21-16,6 5-96 15,3 8-42-15,2 3-34 16,-3 4-47-16,-2 18-18 15,2 6-5-15,0 7 0 16,4 5-1-16,6 0-1 16,0-2 0-16,6-3 0 15,10-9-37-15,8-12-26 16,3-11-13-16,1-3-11 16,0-20-47-16,-5-9-4 15,-4-6 30-15,-10-2 60 16,-7 1 49-16,-2 3 43 0,0 3 64 15,-12 7 59-15,-2 4-19 16,4 5-41-16,0 5-30 16,3 6 0-16,3 0-7 15,3 3-34-15,1 0-35 16,0 10-7-16,2 9 7 16,14 1 0-16,6 5-6 15,5-1 5-15,5-3 0 16,4-4-5-16,2-8-44 15,2-9-14-15,0-7-37 16,-4-19-19-16,-6-13-18 16,-17-24 63-16,-13-27 54 15,-29-26 21-15,-12 3 26 0,2 26 34 16,11 33 18 0,12 33 47-16,4 6 4 0,3 2-47 15,-2 7-22-15,7 6-25 16,4 10-35-16,0 20-1 15,9 11 0-15,10 11 1 16,6 8 0-16,8 4 0 16,5-2 0-16,5-6-1 15,3-13-13-15,2-14-52 16,2-12 13-16,-2-17-38 16,-9-2 7-16,-9-19 31 15,-11-6 18-15,-10 0 35 16,-7 3 12-16,-2 7 80 0,0 4 11 15,0 9 0 1,0 0-12-16,0 4-62 0,0 0-29 16,10 8-9-1,4 8 9-15,6 3 0 0,-1 2 1 16,-2-3 5 0,-5-4-6-16,0-5-33 0,-6-9-102 15,-6-16-117-15,-1-12-156 16,-14-10-791-16</inkml:trace>
  <inkml:trace contextRef="#ctx0" brushRef="#br0" timeOffset="17069.5301">22292 6241 537 0,'0'0'496'0,"0"0"-338"15,0 0-37 1,0 0-87-16,0 0-33 0,0 0 12 16,0 0-7-16,83 100-6 15,-38-63-3-15,21 1-221 16,-11-9-178-16,-9-8 31 0</inkml:trace>
  <inkml:trace contextRef="#ctx0" brushRef="#br0" timeOffset="17216.0557">22643 6476 18 0,'0'0'687'0,"0"0"-534"16,0 0-62-16,0 0-3 15,0 0-16-15,0 0-46 16,8 89-16-16,0-66-10 15,-2-2-94-15,0-6-115 0,-3-5-26 16,-3-9-123-16</inkml:trace>
  <inkml:trace contextRef="#ctx0" brushRef="#br0" timeOffset="17523.1551">22674 6532 453 0,'0'0'167'0,"0"0"25"16,0 0-4-16,0 0-9 15,0 0-43-15,0 0-44 16,0 0-37-16,91-36-23 15,-63 35-15-15,5-3-5 16,9-6-11-16,0-4 7 16,4-6-8-16,-6-4-5 15,-7-4-14-15,-11-3 19 16,-13-2 0-16,-7 4 20 0,-2 5 92 16,0 7 81-1,-2 10-13-15,1 7-68 0,1 0-80 16,1 7-32-16,17 14 0 15,12 7 5-15,9 8-5 16,11 4 2-16,4 4 8 16,3 5-2-16,-8 4-7 15,-14 16-1-15,-31 18-65 16,-51 18-136-16,-21-16-196 16,-32-18-832-16</inkml:trace>
  <inkml:trace contextRef="#ctx0" brushRef="#br0" timeOffset="36758.5056">13101 11768 232 0,'0'0'182'15,"0"0"-84"-15,0 0-34 0,0 0-2 16,0 0 19-16,31 0-6 16,-12 0-12-16,4 0-21 15,5 3-7-15,4 1-9 16,3 1-7-16,3 3 25 15,2-2 13-15,3-3-14 16,5 1 8-16,6-3-3 16,4-1 11-16,6 0-11 15,16 0-3-15,-5-8-16 16,1 1 11-16,5-2-3 16,-14 4-5-16,10 0-10 15,-2 5-9-15,-1 0-3 16,0 0-4-16,0 0 1 0,-2 0 7 15,-2-3-5 1,0-1 32-16,-1-3-3 0,-1-1-5 16,4-3-12-16,-2-1-5 15,3-1-6-15,3-1 0 16,-4 0-1-16,5 0 1 16,-5 0 3-16,2 0 2 15,-2 2 8-15,0-1 2 16,2-1-3-16,-1 2-6 15,3-1 11-15,-4 1 8 16,-2 2 3-16,-3 2 6 16,-4 2-16-16,-5 5-5 15,-4 1-4-15,-4 0 6 0,-2 0-4 16,-5 0 9-16,-4 0-1 16,-1 0-5-16,-1 0 16 15,-3 0 7-15,0-5 12 16,4-3-16-16,-1 2-7 15,5 0 2-15,-2 2-18 16,0 0 8-16,2 1-6 16,-5 0 11-16,-1 3-17 15,-3-3 4-15,-2 0-2 16,-4 2-5-16,-5-2 5 16,-1 2 1-16,-4-1-4 15,-1 1-3-15,-5 0 5 16,-2 1 7-16,-2 0-1 15,-3-2-2-15,-1 2 0 0,-3 0 6 16,2 0 0-16,-2 0-2 16,0 0-7-16,0 0-3 15,0 0 0 1,0 0-9-16,1 0-4 0,-1 0 4 16,0 0-5-16,0 0 5 15,0 0-5-15,0 0 9 16,0 0-9-16,0 0 6 15,0 0-7-15,0 0 0 16,0 0 1-16,0 0-1 16,0 0 1-16,0 0-1 15,0 0 1-15,0 0-1 16,0 0 1-16,0 0 1 0,0 0 3 16,0 0-4-16,0 0 0 15,0 0-1-15,0 0 1 16,0 0 0-16,0 0 0 15,0 0-1-15,0 0 6 16,0 0-6-16,0 0 0 16,0 0 0-16,0 0 0 15,0 0 1-15,0 0-1 16,0 0 0-16,0 0 1 16,0 0-1-16,0 0 0 15,0 0 0-15,0 0 1 16,0 0 0-16,0 0-1 0,0 0 0 15,0 0-14-15,0 0-10 16,0 0-24-16,0 0-26 16,0 0-23-16,0 0-47 15,-3 0-80-15,-8 4-344 16,-1-1-946-16</inkml:trace>
  <inkml:trace contextRef="#ctx0" brushRef="#br0" timeOffset="37662.324">21026 10762 595 0,'0'0'193'16,"0"0"-59"-16,0 0 43 0,0 0 38 15,0 0-3-15,0 0-56 16,-11 2-23-16,11-2-10 16,0 0-2-16,12 0-12 15,10 0 4-15,8 0-23 16,9-3-22-16,6-4-11 15,4 0-13-15,2-3-8 16,0 0-17-16,-2 1-13 16,-6 1-5-16,-9 1-1 15,-7 2 0-15,-12 0-31 16,-6 4-54-16,-6 1-56 16,-9 0-86-16,-12 0-115 15,-8 1-555-15</inkml:trace>
  <inkml:trace contextRef="#ctx0" brushRef="#br0" timeOffset="37878.7911">21101 11039 1054 0,'0'0'526'0,"0"0"-455"15,0 0-28-15,0 0 128 16,0 0 26-16,101-14-57 15,-60-3-64-15,9-2-38 16,1-1-20-16,4 3-12 16,-2 1-6-16,13 2-40 0,-11 6-176 15,-13 0-344-15</inkml:trace>
  <inkml:trace contextRef="#ctx0" brushRef="#br0" timeOffset="46554.3834">8566 10318 1030 0,'0'0'173'15,"0"0"-21"-15,-95 66 23 16,53-28-30-16,6 6-35 15,8 1-6-15,9 0-24 16,11-2-24-16,8-7-24 16,6-2-12-16,17-5-6 15,8-7-8-15,4-4-5 16,9-9-1-16,1-5 0 16,7-4-21-16,1-7-93 0,19-26-51 15,-12 3-131-15,-14-2-324 16</inkml:trace>
  <inkml:trace contextRef="#ctx0" brushRef="#br0" timeOffset="69276.6835">19695 4685 933 0,'0'0'172'0,"0"0"-34"16,0 0 21-16,0 0 27 15,0 0-49-15,0 0-42 16,18-36-4-16,22 10 3 15,26-13-2-15,2 0-11 16,6-5-28-16,3 1-14 16,-10 5-11-16,7-5-21 15,-3 4-2-15,-6 3-5 16,-8 6-62-16,-9 5-109 0,-14 10-167 16,-16 4-337-16</inkml:trace>
  <inkml:trace contextRef="#ctx0" brushRef="#br0" timeOffset="69491.2534">19956 4761 983 0,'0'0'139'0,"0"0"-91"0,0 0 185 15,142-45 14-15,-51-3-62 16,-6 3-37-16,-3-1-44 15,-13 8-43-15,-16 8-42 16,5-1-19-16,0-4-22 16,-11-8-147-16,-17 7-157 0,-16 4-558 0</inkml:trace>
  <inkml:trace contextRef="#ctx0" brushRef="#br0" timeOffset="70519.9847">19701 4197 639 0,'0'0'315'16,"0"0"-107"-16,0 0-41 16,0 0 30-16,0 0-35 15,0 0-48-15,0 0-38 0,0-37-56 16,0 55-14-16,0 11-4 16,0 14 27-16,-1 20 24 15,-5 19 8-15,-2 15-18 16,-1 4 5-16,-1-16 1 15,4-22-11-15,2-19-18 16,3-5-7-16,1 7-4 16,0 3 0-16,0 1-1 15,11-9 4-15,13-8-1 16,6-9 11-16,11-12 2 16,25-12 17-16,26-6 23 15,23-31 1-15,6-11-2 16,-9-1-17-16,-26 8-7 15,-27 13-13-15,-16 8-9 16,-5 3-10-16,1-2-6 0,-1 4 0 16,-4 1-1-16,-10 6-8 15,-14 3-68-15,-18 5-87 16,-13 2-203-16,-23 6-1021 0</inkml:trace>
  <inkml:trace contextRef="#ctx0" brushRef="#br0" timeOffset="73483.3618">21343 3425 740 0,'0'0'341'15,"0"0"-15"-15,0 0-44 16,0 0-53-16,-112-30-75 16,69 31-48-16,-5 19-17 0,-2 11-5 15,5 10-8-15,5 8-26 16,13 3-8-16,7 5-8 16,13 1-16-16,7-2-6 15,6-2-11-15,19-9 0 16,10-8 1-16,7-15-2 15,2-16-6-15,3-9 6 16,0-38-1-16,-8-34 1 16,-21-34-9-16,-18-17 0 15,-21-10 9-15,-36-4 0 16,-10 5 1-16,0 10-1 16,12 25 2-16,20 39 4 15,19 32 9-15,10 20 44 16,3 4 31-16,3 5-53 15,0 25-37-15,27 37-10 0,25 30 10 16,20 12 5 0,7 5 1-16,1-10-4 0,-14-28 6 15,-15-14-2-15,-11-19-6 16,-7-13-38-16,-3-3-72 16,-3-8-66-16,-5-6-92 15,-18-8-75-15,-4-25-134 16,-19-17 93-16,-12-11-19 15,-5-5 315-15,3 1 88 16,6 8 370-16,9 14 4 16,8 12-36-16,5 14-95 15,5 9-107-15,0 2-102 0,11 21-8 16,7 10 78-16,6 6 5 16,4 6-30-16,4 2-25 15,2-2-12-15,1-3-15 16,0-6-10-16,-5-7-15 15,-7-8-1-15,-5-11-1 16,-9-10 0-16,-6-2 1 16,-1-27 17-16,-2-8-3 15,0-8-5-15,0-2-9 16,0 2 12-16,1 7 7 16,5 8-1-16,6 6-4 15,0 10-3-15,4 6-5 16,5 5-7-16,9 3-1 15,7 0 0-15,5 8 0 16,0 1 1-16,1 1-15 0,-7-1-67 16,-8-6-38-16,-7-3-72 15,-7 0-29-15,-8-17 55 16,-6-6-2-16,0-9 27 16,0-2 128-16,-2 0 13 15,-4 1 138-15,0 6 8 16,0 7-9-16,-1 9-3 15,-1 8-38-15,-2 3-41 16,-3 14-41-16,-3 15-14 16,2 7 6-16,3 5 1 15,6 1-1-15,5-4-6 16,0-4 0-16,14-9-7 16,7-10-5-16,1-11-49 15,1-4-31-15,-1-13-3 16,-4-13-1-16,-4-7 2 0,-8-3 65 15,-6-2 29-15,0 2 7 16,0 7 63-16,-10 6 40 16,1 6 17-16,2 9-37 15,3 2-4-15,2 6-17 16,2 0-54-16,0 4-15 16,0 12-1-16,15 4 1 15,2 1 0-15,6-3 2 0,3-4-1 16,-1-5-1-1,-1-8 1-15,-6-1 7 16,-5-13-1-16,-8-13 11 0,-5-15-3 16,-11-27 2-16,-26-39 19 15,-12-28 7-15,1 12-15 16,12 31 27-16,18 46 48 16,15 35-2-16,3 9-7 15,0 2-47-15,0 5-47 16,15 25-8-16,19 29 2 15,25 32 5-15,15 34 1 16,5 18-6-16,-21 2-142 16,-22-39-173-16,-28-31-710 0</inkml:trace>
  <inkml:trace contextRef="#ctx0" brushRef="#br0" timeOffset="73758.3056">21394 4157 2018 0,'0'0'243'16,"0"0"-160"-16,0 0-57 15,0 0 38-15,18 101 48 16,4-46-44-16,4 6-28 15,8 13-25-15,-8-8-4 16,0 4-10-16,-2-3-1 16,-9-13-64-16,-2 0-115 0,-13-24-108 15,0-19-297-15,-10-11-148 0</inkml:trace>
  <inkml:trace contextRef="#ctx0" brushRef="#br0" timeOffset="73940.6455">21314 4175 1159 0,'0'0'211'0,"0"0"9"16,21-77-13-16,2 53 2 16,9 9-72-16,4 8-53 15,3 7-46-15,0 10-23 16,-1 16-6-16,-8 16-8 16,-8 8 7-16,-9 4-8 15,-8 5-32-15,-5 11-132 0,-6-16-198 16,-8-13-624-16</inkml:trace>
  <inkml:trace contextRef="#ctx0" brushRef="#br0" timeOffset="74428.2456">21589 4168 1235 0,'0'0'530'15,"0"0"-435"-15,0 0 74 16,84-47-51-16,-42 43-22 15,3 4-47-15,-1 0-24 16,-8 10-10-16,-11 9-14 0,-10 9 8 16,-12 3 0-16,-3 2-9 15,0-3-11-15,-10-6-33 16,-1-11-64-16,3-13-55 16,5-9-31-16,3-24-138 15,0-14 80-15,7-3 136 16,6-4 116-16,1 4 1 15,-3 4 115-15,-4 11 116 16,-4 9 30-16,-3 13-60 16,0 10-38-16,0 3-56 15,3 14-78-15,0 14-16 16,1 7 28-16,6 4 8 16,0 2-16-16,6-3-9 0,0-2-13 15,4-9-6 1,-2-8-5-16,1-11 0 0,-4-8-1 15,-6-8 6-15,-3-20 0 16,-6-9-5-16,0-8-1 16,-12-2 0-16,-9 0 0 15,-3 8-1-15,0 12 1 16,5 15-1-16,0 12-26 16,8 0-35-16,8 19-30 15,12 9-109-15,18-1-91 16,4-7-296-16</inkml:trace>
  <inkml:trace contextRef="#ctx0" brushRef="#br0" timeOffset="75672.6386">22076 3668 1450 0,'0'0'262'15,"0"0"-102"1,0 0-79-16,0 0-43 0,0 0 94 15,71 75-1-15,-39-27-52 16,-1 7-45-16,-6 5-24 16,-6 4-2-16,-6-6-8 15,-4-7 0-15,-8-12-33 16,-1-14 3-16,0-15 30 16,-4-10 0-16,-5-16 6 15,1-16-5-15,2-6 8 16,6-4-8-16,0-2 1 15,14 6-1-15,2 8 6 16,3 6 6-16,0 8-1 0,0 9-10 16,-1 7-1-16,-3 0-1 15,-5 20 0-15,-4 8 0 16,-6 11 1-16,0 3 6 16,-2 2-1-16,-7-1-5 15,1-4 0-15,6-7 0 16,2-10-1-16,0-9-1 15,12-13-29-15,8-5-8 16,3-24 1-16,5-27-4 16,-5-32 10-16,-16-26 17 0,-7-8 1 15,-10 22 10-15,-8 28 3 16,4 30 18 0,1 11 33-16,3 0 25 15,-2 6 4-15,3 2 19 0,4 15-20 16,5 8-40-16,0 3-39 15,1 22 0-15,16 12 0 16,3 15 9-16,5 7-1 16,5 5-7-16,4-1-1 15,4-8 0-15,3-6-1 16,0-15-18-16,-1-14-30 16,-2-18-12-16,-8-5 16 15,-9-27 10-15,-7-14-11 16,-12-8 26-16,-2-3 19 15,-2 1 1-15,-16 8 24 0,4 13 29 16,-2 11 33-16,2 12-17 16,3 7-29-16,0 3-21 15,5 9-19-15,3 11 0 16,3 7-1-16,2 2-8 16,13 1-3-16,10-2 4 15,5-4 7-15,3-9-30 16,4-8-42-16,-3-7-30 15,-4-8-21-15,-7-18-22 16,-9-6 28-16,-8-6 65 16,-6 2 53-16,0 4 14 15,-1 5 69-15,-5 7 32 16,-1 7-3-16,4 6-7 0,1 6-35 16,2 1-45-16,0 0-25 15,0 10-9-15,12 9 8 16,1 6 1-16,7 1 0 15,-4 4 0-15,3-7 0 16,-3 1-1-16,-2-7-5 16,-5-8-27-16,-3-4-25 15,-6-5-10-15,0-10 47 16,-6-20 20-16,-9-11 1 16,-4-6 0-16,2-1 29 15,4 9 32-15,7 10-13 16,5 8-22-16,1 12-6 15,3 5-9-15,14 4-11 16,6 0-1-16,7 7-1 0,1 5 2 16,1 6-1-16,-6-1 1 15,-5 1-1-15,-3-2-5 16,-8-2-9-16,-2-2-8 16,-5-7-5-16,-3-5 24 15,0-1 4-15,-3-20 18 16,-9-12 14-16,-1-9 10 15,4-1 4-15,3 2 8 16,6 12-10-16,0 7-5 16,12 11-18-16,10 7-12 15,11 4 0-15,6 2-3 16,5 14 0-16,-4 6-6 16,-5 9-5-16,-19 24-93 15,-11-6-119-15,-5-2-552 0</inkml:trace>
  <inkml:trace contextRef="#ctx0" brushRef="#br0" timeOffset="93393.5993">10772 12842 766 0,'0'0'234'0,"0"0"-92"16,-4-74 13-16,6 41-3 16,15-1-34-16,9 4-16 15,3 4-42-15,7 6-18 16,3 10 2-16,2 10 0 15,-1 7-2-15,-8 25 8 16,-6 26-25-16,-16 30-6 16,-10 25-3-16,-23 7 1 15,-4-20-5-15,5-26 1 0,11-30 4 16,6-10 12 0,5 0-7-16,0-1-16 0,8-4-4 15,14-10-2-15,6-14 0 16,5-5-7-16,0-16-44 15,-3-11-6-15,-6-6-5 16,-9 4 18-16,-8 4 35 16,-5 11 9-16,-2 8 71 15,0 6 37-15,0 0-27 16,0 18-38-16,0 13 19 16,4 25 30-16,13 26-5 15,13 21-20-15,6 5-28 16,2-9 17-16,1-10-19 15,-11-22 8-15,-5-13-2 16,-5-12-28-16,-6-4 2 16,2 6-10-16,4 4 1 0,-3 10-1 15,0-2-6-15,-7-3 1 16,-2 0 8-16,-5-3-8 16,-1-2-1-16,0 0 0 15,-5-5 5-15,-7-2-5 16,-5 0-1-16,-5-7 1 15,-4-2 28-15,-7-5-13 16,-12-8 1-16,-19-7-10 16,-27-4-1-16,-24-5-6 15,-8 1-32-15,17 0-71 16,20-1-70-16,36-3-125 16,20 0-570-16</inkml:trace>
  <inkml:trace contextRef="#ctx0" brushRef="#br0" timeOffset="93969.7126">11845 12414 1028 0,'0'0'317'16,"0"0"-54"-16,0 0-24 16,0 0 3-16,0 0-61 15,0 0-88-15,-88 34-50 16,82 15 5-16,6 7 11 16,0 8-10-16,19-4-26 15,14-6-17-15,10-10-6 16,12-12-1-16,6-12-69 15,7-17-63-15,17-25-139 16,-20-14-344-16,-17-7-668 0</inkml:trace>
  <inkml:trace contextRef="#ctx0" brushRef="#br0" timeOffset="94274.2421">12097 12366 1343 0,'0'0'287'0,"0"0"-105"15,0 0-36-15,-28 104-40 16,28-58 16-16,6 4-30 16,14-3-52-16,7-1-20 15,6-8-8-15,0-6-11 16,1-10 0-16,-2-10 0 16,-8-9-1-16,-8-3-21 15,-7-11-32-15,-9-13 43 16,-4-9 9-16,-19-5 1 0,-8-2 1 15,-7 0 1-15,-2 7-1 16,4 9 0-16,5 10-1 16,6 11-18-16,11 3-6 15,14 10-50-15,0 10-112 16,44 8-33-16,-1-4-123 16,1-7-257-16</inkml:trace>
  <inkml:trace contextRef="#ctx0" brushRef="#br0" timeOffset="95108.0909">12337 12553 1287 0,'0'0'284'0,"0"0"-71"0,0 0-140 16,0 0-14-16,0 0 36 16,37 90-14-16,-16-51-28 15,-3 1-18-15,0 1-11 16,-4-1-14-16,-3-5 0 15,-3-7-9-15,-3-10 0 16,-5-11-1-16,0-7 0 16,-2-22-13-16,-13-19-8 15,-4-10 12-15,2-5 4 16,7 3 5-16,5 8 28 16,5 15 11-16,0 11 3 15,6 12-6-15,12 7-11 16,3 4 3-16,6 18 9 0,3 6 0 15,1 2-2-15,-1-2-25 16,-2-5-10-16,-1-6-7 16,-3-10-29-16,-3-7-42 15,-5-8-51-15,-4-22-13 16,-9-9 5-16,-3-7 43 16,-9-1 44-16,-9 7 47 15,-1 9 3-15,-2 11 57 16,5 13 43-16,-1 7 20 15,5 0-61-15,2 12-24 16,3 7-17-16,7 6-12 16,0-2 4-16,10-1-9 15,11-5-1-15,7-6-31 0,2-5-31 16,1-6-9-16,-2 0-9 16,-6 0 24-16,-6 0 17 15,-7 0-4-15,-5 0 15 16,-2 5 14-16,-3 7 12 15,0 10 2-15,0 5 19 16,0 2 8-16,-3 4 11 16,3-2-3-16,0-4-12 15,3-5-12-15,10-5-10 16,5-7-1-16,3-8-1 16,3-2-20-16,-3-11-17 15,-2-14 0-15,-4-10 26 16,-11-9 6-16,-4-5 6 15,-8-7 0-15,-14 0 0 16,-3 3 11-16,1 12 37 0,4 10 68 16,8 11 33-16,2 12-10 15,9 4-17-15,1 4-32 16,0 6-52-16,17 14-21 16,9 8 3-16,9 5 1 15,1 4-15-15,4-2-5 16,-9 0-1-16,-1-5-5 15,-5-5-40-15,-8-5-57 16,-9-7-52-16,-8-13-138 16,0 0-248-16,-16-8-594 0</inkml:trace>
  <inkml:trace contextRef="#ctx0" brushRef="#br0" timeOffset="95274.7049">12753 12554 1631 0,'0'0'292'16,"0"0"-212"-16,0 0-4 16,91-33 29-16,-40 9 4 15,7-3-58-15,0-4-51 16,10-15-20-16,-15 8-232 16,-15 2-611-16</inkml:trace>
  <inkml:trace contextRef="#ctx0" brushRef="#br0" timeOffset="96601.3732">12985 12551 700 0,'0'0'263'0,"0"0"-43"16,0 0 42-16,-8-81-65 15,19 52-29-15,17 2-51 16,13 6-26-16,12 8-45 16,10 9-15-16,5 4-9 15,-5 7-10-15,-12 13-2 16,-10 7-4-16,-14 5 12 16,-12 4-12-16,-9 1 0 15,-6-4 0-15,0-3-6 16,-12-8 0-16,-6-15 0 15,2-7-2-15,-2-14-16 16,6-20-52-16,7-13-6 0,5-8-5 16,11-5-13-1,18 1 1-15,6 6 5 0,-1 8 20 16,-4 8 39-16,-9 12 21 16,-11 12 8-16,-5 5 48 15,-5 7 92-15,0 1 5 16,0 0 4-16,0 0-4 15,-5 8-67-15,-5 5-56 16,1 11-12-16,-2 2-1 16,4 9 6-16,4 2 0 15,3-1-3-15,0-2-6 16,12-4-5-16,10-8-1 16,7-8-1-16,5-9 1 15,4-5-9-15,-2-10-35 16,-1-14-24-16,-10-2-13 0,-8-3 13 15,-11 4 19-15,-6 4 31 16,0 4 18-16,-14 6 10 16,0 5 33-16,-2 3 23 15,6 1-30-15,3 2-20 16,4 0-9-16,3 0-7 16,0 5-13-16,7 4 12 15,11 3-1-15,6-2 1 16,5 0-5-16,4-6 5 15,2-4-1-15,-4 0 1 16,-4-7-13-16,-6-6-19 16,-11 2 4-16,-5-1 24 15,-5 2 5-15,0 3 30 0,0 0 33 16,0 4 21-16,0 3-16 16,0 0-44-16,0 0-16 15,3 12-8-15,8 6 1 16,2 1-1-16,-1-1-6 15,-2 0-20-15,-7-5-67 16,-3-11-90-16,-2-2-84 16,-14 0-290-16</inkml:trace>
  <inkml:trace contextRef="#ctx0" brushRef="#br0" timeOffset="96740.4782">13612 12018 1139 0,'0'0'165'0,"0"0"-20"15,0 0-129-15,0 0-7 0,0 0-9 16,100 57-30-16,-38-20-115 16,-10-6-91-16,-9-2-311 0</inkml:trace>
  <inkml:trace contextRef="#ctx0" brushRef="#br0" timeOffset="97472.7165">13979 12138 1141 0,'0'0'233'0,"0"0"-69"16,0 0-109-16,0 0 41 0,0 0 2 15,52 88-28 1,-32-60-23-16,-1 0-13 0,-1 0-19 16,-4-5-9-16,-4-2-5 15,-3-9-2-15,-2-7-9 16,-5-5-22-16,0-18 25 15,-5-18-15-15,-9-8 14 16,2-2 8-16,0 4-1 16,6 8 1-16,1 12 10 15,4 10 11-15,1 7 6 16,0 5-5-16,3 0-16 16,13 14 24-16,5 7-2 15,9 3-7-15,4 1 0 16,5 0-14-16,1 0 2 0,1-6-9 15,-1-4 0-15,-6-4-10 16,-9-9-50-16,-8-2-15 16,-11-8-20-16,-6-16 38 15,-11-9 41-15,-17-8 16 16,-8-5 0-16,-3-1 0 16,-1 4 36-16,9 11 46 15,10 10 43-15,6 11-5 16,11 6-52-16,4 5-34 15,3 8-27-15,19 14-6 16,14 9 9-16,9 6-1 16,8 1-8-16,4 2 1 15,0-3-1-15,-5-1-1 0,-7-6-51 16,-11-8-57-16,-11-11-31 16,-13-11 36-16,-10 0 59 15,0-22 44-15,-11-9 9 16,-9-5 48-16,0 2 40 15,4 2 33-15,5 6-28 16,6 8-37-16,5 3-35 16,0 4-13-16,13 2-5 15,10 6-3-15,5 3-9 16,6 0 6-16,0 10-5 16,0 9-1-16,-1 8 1 15,-8 4-1-15,-5 3 0 16,-8 2-9-16,-11 2-12 15,-1-1-35-15,-13-5-48 16,-33-2-72-16,1-12-73 0,-4-10-324 0</inkml:trace>
  <inkml:trace contextRef="#ctx0" brushRef="#br0" timeOffset="97657.0505">14222 12250 1318 0,'0'0'253'0,"0"0"-91"15,82-88-48-15,-31 33-25 0,6-1-89 16,10-1-7 0,-15 15-246-16,-17 16-733 0</inkml:trace>
  <inkml:trace contextRef="#ctx0" brushRef="#br0" timeOffset="98403.6707">11906 13626 616 0,'0'0'207'15,"0"0"8"-15,-63-94-56 16,35 55 0-16,0 4 37 0,5 7-79 16,1 7 41-16,5 12-30 15,3 9-12-15,2 0-72 16,0 16-29-16,3 10-14 15,4 5-1-15,5 1 0 16,0-3-11-16,18-5-1 16,10-7-11-16,7-9-46 15,2-8-3-15,1-1 22 16,-6-19-10-16,-6-8 44 16,-4 2 6-16,-11-1 10 15,-4 8 15-15,-4 7 20 16,1 4-4-16,2 6-15 15,8 2-16-15,9 10 0 16,12 16 18-16,11 12 8 16,14 21 8-16,13 19 11 0,-4-3-2 15,-8-5-11-15,-6-12-17 16,-12-12-9-16,5 1 2 16,-1-2-7-16,-12-14-1 15,-10-12 0-15,-16-14-24 16,-9-5 24-16,-7-14 2 15,-25-18-2-15,-13-7-6 16,-8-2-7-16,1-2 1 16,1 9-1-16,12 12-9 15,8 12 2-15,9 10-62 16,8 0-15-16,14 13-83 16,0 1-61-16,1-9-150 0</inkml:trace>
  <inkml:trace contextRef="#ctx0" brushRef="#br0" timeOffset="98623.0212">12674 13459 1385 0,'0'0'202'15,"0"0"-129"-15,0 0 13 16,69 73 4-16,-36-39-24 15,1 1-34-15,0 2-20 16,-1 1-3-16,-5-3-9 0,-5-2-48 16,-11-3-103-16,-8-8-219 15,-4-13-334-15</inkml:trace>
  <inkml:trace contextRef="#ctx0" brushRef="#br0" timeOffset="98794.2111">12594 13459 955 0,'0'0'172'0,"0"0"-58"16,0 0-11-16,24-75 28 16,2 63-18-16,7 4-50 15,5 8-21-15,2 3-23 16,-3 19-7-16,-1 5-12 16,-4 9-8-16,2 24-48 15,-9-7-143-15,-9-6-182 0</inkml:trace>
  <inkml:trace contextRef="#ctx0" brushRef="#br0" timeOffset="99156.902">12853 13421 1091 0,'0'0'217'15,"0"0"-62"-15,0 0-92 16,81-21-11-16,-46 21 6 15,3 0-2-15,-2 11-17 16,-3 6-10-16,-5 5-13 16,-6 0-11-16,-8-1-5 15,-6-5-6-15,-8-3-22 0,0-13 14 16,-11 0 14-16,-12-17 2 16,-2-12 27-16,-2-5 22 15,6-3 25-15,6 2 30 16,9 4 8-16,6 6-26 15,1 2-14-15,21 6-7 16,4 4-36-16,9 6-24 16,4 7-5-16,2 0-1 15,0 6-1-15,-5 11-24 16,-8 6-26-16,-13 7-95 16,-9-2-151-16,-6-7-363 0</inkml:trace>
  <inkml:trace contextRef="#ctx0" brushRef="#br0" timeOffset="99285.348">12959 13046 795 0,'0'0'258'16,"0"0"-206"-16,0 0-52 16,90 0-44-16,-47 4-154 0</inkml:trace>
  <inkml:trace contextRef="#ctx0" brushRef="#br0" timeOffset="99803.7301">13314 13115 1270 0,'0'0'244'0,"0"0"-147"15,0 0-58-15,0 0 8 0,0 0 26 16,0 0-20-16,82 78-21 15,-62-54-20-15,-3-4 1 16,-4 1-12-16,-3-2 9 16,-7-5-9-16,-3-8-1 15,0-6-3-15,-13-6 3 16,-10-17-2-16,-2-11 2 16,-2-4 0-16,5 4 1 15,9 2 21-15,9 10 9 16,4 6-24-16,1 6-7 15,18 4-1-15,7 5-5 16,7 1 6-16,6 0 0 0,-2 9 1 16,-3 3-1-16,-4 2 0 15,-7 4-10-15,-8 0 2 16,-9-2 7-16,-6-4 0 16,0-7 1-16,-21-5 9 15,-5-5 22-15,-7-21 14 16,-1-7 15-16,6-9 24 15,8 2 2-15,13 2-17 16,7 6-17-16,4 5-10 16,19 7-10-16,6 9-13 15,7 6-17-15,6 5-1 0,2 5 0 16,2 15-1-16,-2 8-22 16,-4 3-45-16,13 18-94 15,-11-10-140-15,-8-7-565 0</inkml:trace>
  <inkml:trace contextRef="#ctx0" brushRef="#br0" timeOffset="100402.1341">14035 12733 1520 0,'0'0'189'16,"0"0"-79"-16,0 0 1 15,-78 89 16-15,64-53 10 16,4 0-52-16,6 1-28 0,4-2-18 16,0-1-26-16,3-8-13 15,10-6 2-15,5-8-2 16,3-9-12-16,0-3-36 16,2-18-29-16,0-8 4 15,-4-5-16-15,-5-1-21 16,-5 6 33-16,-8 6 51 15,-1 3 26-15,0 7 22 16,-1 4 54-16,-7 0 40 16,4 4-12-16,1 1-27 15,3 1-28-15,0 0-24 16,0 5-17-16,13 7-7 16,7 5 6-16,4 3-1 15,7-1 0-15,2 0-4 16,0-4-1-16,-1-4 0 15,-2-6-1-15,-4-5-16 0,-9 0-16 16,-6-16-17-16,-11-9-1 16,0-10 16-16,-22-11 10 15,-13-8 18-15,-10-7 6 16,-5-1 1-16,3 6 15 16,6 9 45-16,11 14 20 15,12 14-4-15,9 10-6 16,9 8-13-16,2 1-33 15,26 3-19-15,15 11 18 16,12 6 3-16,9 5-14 0,-1 5-11 16,-2 2-2-1,-10 6-22-15,-9 1-51 0,-10 3-54 16,-18 12-117-16,-7-9-314 16,-7-9-834-16</inkml:trace>
  <inkml:trace contextRef="#ctx0" brushRef="#br0" timeOffset="108285.5607">18308 11906 375 0,'0'0'76'0,"0"0"-76"16,0 0-39-16,0 0 39 16,0 0 12-16,0 0 27 15,61 37 37-15,-46-30-34 0,6-1-26 16,-2 2-16-16,9 7-62 16,-5-3-59-16,-5 2-155 0</inkml:trace>
  <inkml:trace contextRef="#ctx0" brushRef="#br0" timeOffset="108790.2209">18790 13121 1023 0,'0'0'584'0,"0"0"-463"16,0 0-30-16,0 0 0 15,0 0 16-15,0 0-24 16,0 0 14-16,47-40-58 16,-1 18-17-16,4 2-21 15,2-2-1-15,-7 2-2 16,-7 6-66-16,-12 3-69 16,-16 8-82-16,-7 3-161 15,-3 0-186-15</inkml:trace>
  <inkml:trace contextRef="#ctx0" brushRef="#br0" timeOffset="108949.0378">18802 13264 1419 0,'0'0'249'0,"0"0"-140"16,0 0 16-16,81 7 46 16,-26-24-38-16,10-11-76 15,5-5-57-15,-1-3-1 16,1-5-122-16,-18 12-252 15,-21 5-681-15</inkml:trace>
  <inkml:trace contextRef="#ctx0" brushRef="#br0" timeOffset="109976.6155">18824 14717 791 0,'0'0'224'15,"0"0"-85"-15,0 0 7 16,0 0 43-16,0 0-4 16,0 0-49-16,45-45-41 15,-10 18-38-15,9-2-19 16,2-3-20-16,3 2-9 15,-1 1-9-15,0-1-43 0,2-1-89 16,-13 6-122 0,-11 8-313-16</inkml:trace>
  <inkml:trace contextRef="#ctx0" brushRef="#br0" timeOffset="110150.3351">18967 14933 1270 0,'0'0'216'0,"0"0"-156"16,0 0 18-16,85-47 67 15,-36 4-40-15,11-9-66 16,28-20-39-16,-13 11-60 16,-17 14-485-16</inkml:trace>
  <inkml:trace contextRef="#ctx0" brushRef="#br0" timeOffset="128821.2098">18491 5559 38 0,'0'0'294'0,"0"0"-173"16,0 0 0-16,0 0-4 16,0 0-6-16,0 0-4 15,-35-17-27-15,29 17 30 16,0-4-41-16,-2 3 8 15,-2 1-9-15,-2 0-10 16,-3 0-19-16,-4 0-8 16,-5 5-2-16,-2 4-5 15,0 5-5-15,-2 0 10 16,-4 3-3-16,1 2-1 0,-4-2 1 16,-2 4-1-1,4-1 1-15,0-1-7 0,-1 4 0 16,4 0 0-16,0-1 0 15,0 2-4-15,2 1 4 16,1-1-2-16,0 3-1 16,2-1-5-16,0 5 0 15,4-2-3-15,-2 0 2 16,3 3-4-16,3-3 3 16,-2 0 4-16,7 1-2 15,0-4 1-15,3 1-3 16,1-1-3-16,4-1-5 15,0-2 1-15,4 4-1 16,0-2 5-16,0 1-5 16,0 4-1-16,5 1 9 15,4 0-8-15,4 2 0 0,0 1 5 16,-1 0-5-16,4 1 0 16,2-2 6-16,1 1-1 15,5-3-5-15,0 1 5 16,2 0 0-16,2-1 1 15,0-3-5-15,1 0-1 16,-1-5 1-16,0 1-1 16,2-3 0-16,0-3 0 15,1 1-1-15,1-4 0 16,0 0 1-16,3 1-1 16,-4 0 1-16,-1-1 0 15,-2 0-1-15,-2-2 0 16,-1 0 0-16,-1-2 6 15,-3-4-5-15,0 3-1 0,-1-4 2 16,-2 0-1 0,3-1 1-16,-3-2 4 0,1 2-5 15,2-1 7-15,-1-2-7 16,2 3 9-16,1-2-9 16,0 1 0-16,1-1 7 15,-1-3-7-15,-1 0 0 16,-1 0 0-16,-3 0 0 15,-2 0 8-15,2-2-8 16,-5-3 5-16,4-3 3 16,-4 0 2-16,1-1-2 15,-1-2 0-15,-1 0 1 0,-3 0-2 16,1-2 2-16,0-1 3 16,-3-1-1-16,0 1-2 15,-2 2-1-15,-1-1-7 16,-1 2 4-1,1 1 0-15,-2 2-5 0,1-1 1 16,-1 4 7-16,0 0-3 16,0 0-5-16,-2 3 5 15,1 1 4-15,-1-2-1 16,0 0-9-16,2 2 8 16,-2-3-7-16,2 2-1 15,-2-1 1-15,1-1-1 16,1 1 0-16,1-2 0 0,0 0 0 15,0 0 0-15,-1 0 1 16,2 0-1-16,-3-1-2 16,2 1 2-16,0-1 1 15,0 2 0-15,-2 0 1 16,-1-1-2-16,2 2 0 16,-2-2 1-16,0 2 6 15,0 0-7-15,0 0 1 16,1 0-1-16,-1 0 2 15,0 1-2-15,0-1 0 16,0 1 2-16,2-2-1 16,-2 1 0-16,0-2 1 15,3-1 4-15,-3 0-6 0,1-1 0 16,1 1 0-16,-1 0 0 16,1 0 0-16,-2 2 0 15,1 0-1-15,1 1 1 16,0-2 0-16,-1 2 0 15,1 1-1-15,-2-1 1 16,1 0 1-16,-1-1 0 16,3-1-1-16,-3 2 0 15,3-2 0-15,-2 1-1 16,2 0 1-16,-1-1 0 16,-1 1-1-16,2 2 1 15,-1-2 0-15,1 1 0 16,0-1-4-16,0 1 3 0,0 0 2 15,0-1-2 1,3-1 1-16,-3 0-1 0,0 1 1 16,1-2 2-16,2-1-2 15,-1 0 1-15,0 0 0 16,0 1 0-16,-2 0-1 16,0-1 0-16,0 0 1 15,-2-1-1-15,1-2 2 16,-2 0-1-16,0-3-1 15,0-1 8-15,0 0-7 16,0-3 0-16,-2 1-1 16,-2-1 1-16,-2 0 6 15,-3 0-5-15,2-2-1 16,-2 2 1-16,-1-1 4 0,-1-1-6 16,-1 1 1-1,0 0 0-15,3 1 0 0,0 0 0 16,3 1 0-1,-1 1 0-15,2 0 7 0,1 0-8 16,-2 1 8-16,0-1-7 16,1-2 8-16,-2-2-9 15,1 2 1-15,1-1 0 16,2 1-1-16,0 2 0 16,0 0 0-16,2 3 1 15,1 2-1-15,0 0 1 16,0 2-1-16,0 0 1 15,0 3 0-15,0-2 0 0,0-1 1 16,0-1-1-16,0-3 0 16,0 2 0-16,0-4 0 15,0 1-1-15,3 1 1 16,1 0-1-16,-1 2 1 16,0-2-1-16,0 2 1 15,-2 1 5-15,1-1-4 16,0-2 4-16,-2 0-5 15,0-2 10-15,0-1-3 16,0 0-7-16,0-1 11 16,0 3-1-16,0 0-4 15,-4-1 0-15,-1 0 2 16,-1 2-8-16,-3-1 11 0,-1 0-3 16,2 1-7-1,-4 0 7-15,-1-4-3 0,1 2 1 16,-5-2 2-16,4 3-3 15,-5-2-5-15,1 1 5 16,0 0-4-16,-3 2-1 16,1-1 8-16,-2 1-8 15,0 3-1-15,2-3 8 16,-2 4-7-16,0-1 0 16,3 2 6-16,0 2 1 15,2-1-7-15,-1 1 6 16,2 1 4-16,1 2-3 15,0-1 0-15,3 1-7 16,1 0 5-16,1 2-4 0,-3 0 7 16,3 0-9-16,-1 0 1 15,-3 0 0-15,0 0 0 16,-1 0 1-16,0 7-1 16,-5-1 0-16,-6 7 0 15,-11 7-1-15,-27 22-2 16,-68 48-53-16,8-5-129 15,-15 8-773-15</inkml:trace>
  <inkml:trace contextRef="#ctx0" brushRef="#br0" timeOffset="141740.562">16873 14986 430 0,'0'0'75'0,"0"0"-29"15,0 0 58-15,0 0 46 16,0 0-3-16,0 0-20 16,-75-19-7-16,72 18-15 15,2 1-34-15,1 0-35 16,-2 0-19-16,2 10-15 16,-1 14 5-16,1 10 9 15,0 8 2-15,0 7-2 0,0 8 5 16,1 2 1-1,7 5-4-15,-2 0-1 0,2 1-1 16,-1-2-1 0,-3-3-5-16,-1-4-4 0,0 0 4 15,-1-4-1-15,-1-1 5 16,1-2-2-16,-2-3 2 16,4-2 1-16,-1-4-6 15,0-3-1-15,0-5-2 16,0-1-4-16,-2-3 4 15,-1-1-4-15,2-2-1 16,-1-2-1-16,-1 0 1 16,2-2 0-16,-2-3 0 15,0-2 0-15,0-4 0 16,2 0 0-16,-1-2 0 16,2 0 0-16,2 0-1 15,1 1 1-15,1 0-1 16,-1-2 1-16,0 3 0 0,0-2 0 15,-1-2-1-15,-2-2 0 16,1-1 0-16,-1-5 0 16,-1 3 0-16,3-3 0 15,3 0 0-15,3 0 16 16,5 0 10-16,3 0 4 16,1-5 2-16,5 1-1 15,3-2-11-15,2 1-2 16,3 3-8-16,2-2-1 15,6 2-2-15,-4 1 5 0,0 1-3 16,-1 0-8 0,1 0 15-16,-4 0 4 0,0 0 8 15,0 0-9-15,1 0-6 16,-1 0-3-16,0 0-10 16,-2 0 7-16,-1 0-6 15,0 0 1-15,0 0 5 16,-2 0 5-16,2 0-6 15,-3 0 4-15,-1 0 6 16,-2 0-6-16,-4 0 1 16,2 0-2-16,-1 0 5 15,0 0-2-15,3 0-10 16,-2 0-1-16,2 0 1 16,-3 0-1-16,1 0 6 0,-1 3-7 15,-1-1 0-15,-1 2 1 16,2-1-1-16,-3 0 0 15,1 2 1-15,0-1 0 16,-2 1-1-16,4-1 1 16,-3-2 0-16,1 1-1 15,0 2 2-15,-1-3-1 16,3-1 8-16,0 3 0 16,2-1 4-16,3-1-11 15,3 1 4-15,-1-1 29 16,2 0-20-16,-2-1-3 15,0 1 17-15,-2 0-17 16,-5 1 5-16,1-3-6 16,-3 3-5-16,0-2-5 15,1 1 23-15,0-1-9 0,-1-1-14 16,4 0 17-16,0 0-12 16,1 0-4-16,-1 0 9 15,1 0-10-15,1 0 1 16,0 0-1-16,0 0 1 15,-2 0-1-15,2 0 5 16,1 0 0-16,-1-3 0 16,2 1-5-16,-2 0 8 15,1-1-8-15,4-2 7 16,0-1-1-16,2 1-1 16,2-1-6-16,0-1 1 0,1 3-1 15,-5-1 1-15,-5 2 0 16,-5 0 0-16,-4 0 0 15,-6 1 0-15,2-1-1 16,-3 1 1-16,2-2 1 16,0 0-1-16,1 0 0 15,6-2 0-15,0-2 0 16,8 0 0-16,2-1-1 16,2 1 0-16,0 0 1 15,3 1-1-15,-5-1 1 16,2 1-1-16,-5 2 0 15,-3 0 1-15,-5 0-1 16,-2 0 0-16,-5 2 1 0,-1 2-1 16,1 1 0-1,-2-3 0-15,0 1 0 0,-2 0 0 16,4-1 0-16,-3 2 0 16,2-1 0-16,-1 1 0 15,1 0 0-15,-2-1 1 16,-1 1 0-16,0-1-1 15,3 2 0-15,-3-2 0 16,2 0 0-16,-3 1 0 16,3-1 0-16,-2 2 0 15,-2 0-1-15,-1 0 1 16,-1 0 0-16,-1 0 0 16,1-2 0-16,-2 2 0 15,0 0-1-15,1 0 1 0,-1 0 0 16,0 0 0-16,0 0 0 15,0 0 0-15,0 0 1 16,0 0-1-16,0 0 0 16,0-2 2-16,0 2 4 15,0-1 0-15,0-2 3 16,0 0-8-16,0-3 6 16,0 1-6-16,0-2 0 15,0-2 0-15,0 2-1 16,0-3 0-16,0 2 1 15,0-4-1-15,0 0 0 16,0-2 1-16,0-2-2 16,0-1 1-16,0 0 0 15,0 0-1-15,0 1 1 0,0 3 0 16,0 0 0-16,2 0 0 16,1 1 1-16,-2-4-1 15,1-1 0-15,2-1 1 16,-2-3-1-16,-2-2 0 15,4 2 0-15,-2 0 1 16,1 3-1-16,-2 2 0 16,1 3 0-16,-2 2 0 15,1 1 2-15,-1 0-1 16,0 1 0-16,0-4 0 16,0 4 0-16,0-2 1 15,2-1-2-15,-1 1 1 16,1 0 0-16,0 0-1 15,0 1 1-15,0 2-1 0,-1-2 1 16,2-1 1 0,-1-1-2-16,0-2 2 0,0-1-1 15,1-2 0-15,-2 0 0 16,1 0 1-16,1 0-1 16,-1-2-1-16,1 2 2 15,-2 0-2-15,2 0 1 16,0 0 5-16,0 1-4 15,0-2 5-15,0-1-5 16,-2 0 4-16,2 0-5 16,-1-1 0-16,1 1 1 15,-2-1 6-15,1-2-7 0,1 3 1 16,0 1-1 0,0-2-1-16,-2 1 1 0,3 2 0 15,0-1-1-15,-1 0 1 16,-2 1-1-16,1 0 1 15,1-1-1-15,-2 3 0 16,1 0 0-16,-2-1 0 16,0 1 0-16,0-1 1 15,0-1-1-15,0 2 1 16,-2-2 0-16,-2 0-1 16,-1 5 1-16,-1-3-1 0,-1 1 0 15,-1-2 0 1,1 3 1-16,-2-4-1 0,-1 0 1 15,-1 0-1-15,-2-2 0 16,1 1 1-16,-2 2-1 16,2 3 0-16,0 2 0 15,1 3 0-15,2 1 0 16,-1 1 0-16,-1 0 0 16,2 3 1-16,-3-2-1 15,-3 1 0-15,-3 1-1 16,-3 2 1-16,-3-1 0 15,-4 2-1-15,-5 0 0 16,-3 0 0-16,-4 6-1 16,-6 4-4-16,-5 1 5 15,2 3-5-15,-2 0 5 0,3-1-1 16,3-3 2 0,5 1 0-16,4-5-1 0,1-1 1 15,1 0 0-15,-2-4 0 16,-3 0 0-16,-4 1 1 15,-8 1-1-15,-21 5-1 16,-24 6-11-16,-19 5-4 16,-8 5 2-16,8-1 2 15,14-3 6-15,11-3-1 16,7-4 6-16,8-3 1 16,13-3 0-16,13-3 0 15,5-1 0-15,-12 0 2 16,-4 0-1-16,-10-1-1 15,2 0 1-15,0 0 2 16,2 1-3-16,2 1-1 16,3 2-1-16,1-2-5 15,4 2 6-15,5-2 1 0,2-1-1 16,7-1 1-16,2-2 0 16,4 0 0-16,3 0 0 15,2 0 0-15,1 0 1 16,3-2 5-16,5-2-6 15,2-2 0-15,4 1 1 16,2-3 2-16,0-1-2 16,2-1 5-16,-3-1-4 15,3-4-1-15,-2 3 1 16,1-1 4-16,2 0-5 0,0 2 6 16,2 2-1-16,0 1-5 15,4 1 7-15,-4 0-7 16,3 1 8-16,0 0 0 15,-1 0-8-15,-1 0 1 16,3 1 0-16,-2 0 4 16,3 2-6-16,-1 0 2 15,2 2-1-15,-3-1 7 16,1 2-8-16,-1-1 1 16,-2 1-1-16,0-1 2 15,0 1-1-15,2 0 5 16,-2 0-5-16,2 0-1 15,-2 0 2-15,0 0-1 0,-1 0 0 16,-1 0 1-16,5 0-1 16,-1 1 0-16,2 0 0 15,2-1 0-15,1 0-1 16,1 2 0-16,0-2-1 16,0 0 1-16,0 0 0 15,0 0-1-15,0 0 1 16,0 0-1-16,0 0-1 15,0 0-14-15,0 0-29 16,0 3-34-16,0 4-57 16,0 21-145-16,0-1-258 15,0 2-591-15</inkml:trace>
  <inkml:trace contextRef="#ctx0" brushRef="#br0" timeOffset="169454.4754">17626 5284 320 0,'0'0'101'0,"0"0"-8"0,0 0 19 16,0 0-5-16,0 0-19 15,0 0 0-15,-12-13-11 16,12 13 7-16,0 0-2 16,0 0 1-16,-1 0-12 15,1 0-19-15,0 0-25 16,-2 0-15-16,1 8-5 0,-1 9-6 15,0 7 27-15,2 6 2 16,0 7 5-16,0 4-7 16,0 5-1-1,0 1-3-15,4 6 5 0,3 2-2 16,1 4 7-16,2 0-9 16,4 0 0-16,-1 1-4 15,0-2-6-15,0-2-8 16,-1 0-1-16,1 0 3 15,-3-2 0-15,1-1-3 16,-2-6 5-16,0 0-3 16,-1-2 2-16,-2 1-3 15,-2 0-5-15,0 0 6 16,-3 1-6-16,1 1 5 0,-2-2 6 16,0-3 0-1,0-1 1-15,0-4-4 0,0-7 2 16,0 1-2-16,0-3 3 15,0-5 0-15,0 3-4 16,0-1-2-16,0-1-5 16,0 2-1-16,1-1 0 15,3 1 0-15,-1-1-1 16,-2 1 0-16,3-4 1 16,-2-4-1-16,-1-5 1 15,1-5 0-15,-1-1 0 16,-1-4 0-16,2-2-1 15,-2-2 0-15,0 0-1 16,1 0 0-16,2 0-15 16,2 0 1-16,2 0 13 0,7 0 2 15,1 0-2-15,7-3 2 16,3 0-1-16,7 0 1 16,2 0 0-16,6 1 0 15,5-1 0-15,1 3 1 16,5-3-1-16,1 1 2 15,-4 1-1-15,-1 0-1 16,-2 1 0-16,0 0 1 16,-2 0-1-16,-1 0 0 15,0 0 0-15,-2 0 1 16,1 0-1-16,2 0 0 16,-3 0 1-16,3 1-1 15,-4 0 0-15,1-1 0 0,0 0 1 16,1 0-1-1,-1 0 1-15,2 0-1 0,0-2 0 16,2 0 0-16,1-3-1 16,1 3 1-16,1-2 1 15,3-2-1-15,-2 1 0 16,3-4 0-16,-1 2 0 16,-3-1 1-16,-1 4-1 15,-3 1 0-15,0-2 0 16,-1 0 0-16,-1 2 0 15,2-3 0-15,0 0 1 16,2-2-1-16,-2 2 1 16,0-4-1-16,2 3 0 15,-2 0 0-15,2 2 0 16,-3-2 0-16,1 1 1 0,-1-1 0 16,-2 0 0-16,2-1-1 15,-2 1 1-15,-1-3-1 16,1 1 1-16,-1 0 6 15,-2 1 0-15,1-1-6 16,0 3 1-16,1-1 4 16,0 0-5-16,1 3 0 15,-1-2 0-15,-2-1 0 16,1 2 0-16,0 0 1 16,-2-2 7-16,1-2 0 15,-1 2 0-15,0-1-8 16,1-1 0-16,-3 2 11 0,1 1 2 15,-2-3-3-15,-1 5-10 16,-2-4 14-16,-1 3-8 16,-1 2-1-16,-1 0-5 15,-1 2 1-15,0-1 4 16,1 2-5-16,1 0 6 16,-1 0 1-16,1 0 0 15,-2 0 0-15,1 0-2 16,-4 0 5-16,-1 0-2 15,-4 0-3-15,-1 0 10 16,0-3-5-16,-5 3 2 16,1-3 3-16,-4 2-5 15,0-2-3-15,-2 2-2 0,-1-1-5 16,0 2 1-16,-2-1-1 16,1 0-1-16,-2-1 1 15,0 1 5-15,0-1-4 16,-2 2-2-16,1-3 8 15,1 1-6-15,0-1 0 16,0 0-1-16,-1 0 0 16,0 0 0-16,-2 3 0 15,2-2 1-15,-2 2 4 16,0-1-5-16,0-1 10 16,0 0-10-16,0 1 0 15,0-2 0-15,0 2 0 16,0-2 0-16,-3 1 0 15,0-1 0-15,0-2-1 16,0 0 1-16,-2-2-1 0,1-2 0 16,1-3 0-1,2-2-1-15,-1-5 1 0,1-4-1 16,1-5-1-16,0-5 1 16,0-3 0-16,1-4-1 15,5 0 2-15,0-3 0 16,0 1 0-16,-1-2 0 15,-1-4 0-15,-1-2 1 16,-1-4 8-16,-2-5-2 16,0-4-5-16,0 0 5 15,0-3 1-15,0 5-2 16,0 1 1-16,1 2-6 0,2 2 0 16,0 1 5-16,-2 2 0 15,-1 2-4-15,0 2 5 16,0-1 1-16,0 4-7 15,-4 0 0-15,-3 2 0 16,-2 2 8-16,-2 1-2 16,-3 2 2-16,3-1-1 15,-2 4-1-15,0 0 8 16,4 7 3-16,-1 4-2 16,1 3 2-16,3 5 0 15,0 5-2-15,0 0-4 0,3 5-6 16,-1 0-6-1,2 3 8-15,-1 1-8 0,0 1 6 16,0 1-5-16,-1-3 5 16,-2 1-6-16,-3 0 1 15,-3-1 0-15,-4 1-1 16,-4 1 0-16,-7-1 0 16,-3 1 1-16,-6 0-1 15,-4 2-1-15,-1-1 1 16,-5 1 0-16,-4-2-6 15,-1 2 6-15,-2-2-1 16,0 0 1-16,-2 0 0 16,0-1 0-16,-1 2 1 15,-3-1-1-15,-4 2 0 16,-5 0 0-16,-5 0 0 16,-2 0 1-16,-13 2 5 0,11 2-5 15,-2-1 0-15,1 0 1 16,11-3 9-16,-8 0-5 15,1 0 3-15,1 0-7 16,0 0 10-16,-2 0-11 16,-11 0-1-16,-17 7 2 15,-12 1 4-15,-3 2-6 16,9 1 1-16,24-1 0 16,25-3 0-16,11-2 1 15,3 0-2-15,-6 1 1 16,-8 0 0-16,-9 1 0 15,3 0-1-15,3-2-2 16,2 3 1-16,7-3 1 16,2 0 0-16,6-1 0 15,6-1 0-15,5-1 1 16,0-1-1-16,1 2 0 0,-3 0 0 16,-3 2 1-16,-1 1-1 15,-8 3 1-15,-2 2-1 16,1 2 1-16,-2-1 1 15,4 1-1-15,6-2 0 16,9-5 0-16,6 0-1 16,9-3 1-16,5-1 0 15,6-2-1-15,2 0 1 16,2 2 0-16,1-2 0 0,0 0 7 16,-1 1-7-16,0-1 10 15,0 0 1-15,-2 0 0 16,1 2 1-16,2-2 5 15,-1 0 4-15,-2 1 1 16,0-1 1-16,1 0-6 16,-3 0-2-16,1 0-6 15,2 0 2-15,0 0-1 16,1 0 2-16,1 0-2 16,2 0-4-16,0 0-1 15,0 0 0-15,0 0 2 16,0 0-7-16,0 0 7 15,0 0-8-15,0 0 1 16,0 0 0-16,0 0-1 0,0 0 0 16,0 0 1-1,0 0-1-15,0 0 0 0,0 0 1 16,0 0 0-16,0 0 2 16,0 0-3-16,0 0 1 15,0 0-1-15,0 0-1 16,0 4-13-16,-6 23-106 15,0 0-142-15,-13-1-374 16</inkml:trace>
  <inkml:trace contextRef="#ctx0" brushRef="#br0" timeOffset="876560.4312">14424 17554 717 0,'0'0'255'0,"0"0"-136"15,0 0-18-15,0 0 37 16,0 0-3-16,0 0-55 16,-9 2-10-16,9 0-21 15,9-2-4-15,7 6-4 16,11 0 28-16,11 6 13 16,12 2-22-16,22 4-15 15,23 4-5-15,21 3-2 16,9 2 15-16,-9-6-15 0,-15-7-1 15,-26-4-10-15,-16-8-7 16,-13-2 10-16,1 0-3 16,9-2-1-16,21-13-2 15,24-4 0-15,13-1-1 16,5 2-11-16,-4 7 0 16,-7 6 4-16,-6-2 10 15,-1 6-3-15,-1 0-9 16,-5 1-5-16,0 0-3 15,-4 0-5-15,-2-2-1 16,4 2 6-16,-4 0 6 16,-1 0-11-16,-3 0 14 0,-15 0-3 15,-10 0-11 1,-14 0-1-16,1 2 8 0,7-1-1 16,9 2 8-16,7-2-3 15,1-1-3-15,-3 0 0 16,-2 0 1-16,-2 0 1 15,-5-5 4-15,-2 0-5 16,-9-2 5-16,-5 2-3 16,-10 0 3-16,-8 2-14 15,-8 1 11-15,-7 0 3 16,-5 1 0-16,-1 1-5 16,-4 0-10-16,0 0 1 15,0 0-1-15,-31 13-31 16,-7 5-128-16,-17 5-219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50:51.33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20460 4316 1113 0,'0'0'149'0,"0"0"-117"16,0 0-26-16,0 0-5 15,76-75 17-15,-46 68 14 16,3 7 6-16,3 0-8 16,0 9-9-16,-1 12-1 15,-2 8-1-15,-5 8 0 16,-11 11 4-16,-11 19 10 16,-7 23 5-16,-34 30 7 15,-11 16-5-15,-5 3 5 16,11-11 3-16,16-23-10 15,11-25-9-15,11-23-11 16,2-15-9-16,9-9 2 16,12 4-3-16,9 1 0 0,8-2-7 15,1-9 0-15,3-12 6 16,1-8 4-16,-4-7-11 16,-1 0 3-16,-6-14 4 15,-3-1-1-15,-6 0-5 16,-6 5-1-16,-8 8 0 15,-5 2-1-15,-4 32 1 16,0 38 16-16,-6 37 19 16,-8 18 15-16,1 11-21 15,7-6 24-15,6-14 9 16,0-2 8-16,3-3-16 16,3-8-18-16,2-5-17 15,1-9-3-15,-3-5-4 16,0-3-1-16,-2 0-1 0,1-4-9 15,-5 5 0-15,0 1 6 16,0-10-7-16,0-11 6 16,-2-15-4-16,-3-5 7 15,0 7-3-15,-3 8-5 16,-5 4 17-16,-1-5 9 16,-3-3 1-16,-6-6-12 15,-2 0 4-15,-9 0 18 16,-7-4 19-16,-10 3 7 15,-17 3-25-15,-1-6-24 16,-6 1 0-16,0-6 22 0,15-11-4 16,-1-3-6-16,4-9-12 15,0-5-14 1,0-9 1-16,-6-1-2 0,-4-5 0 16,-2-12-31-16,2-4-43 15,1-1-51-15,-8-8-68 16,15 7-139-16,12 2-462 0</inkml:trace>
  <inkml:trace contextRef="#ctx0" brushRef="#br0" timeOffset="7683.5054">3974 3648 591 0,'0'0'88'16,"0"0"-47"-16,0 0 50 15,0 0-12-15,-106-60 2 0,76 52 19 16,0-2-34-16,-3 2-6 15,-1-1-4-15,3-1 6 16,-6 1-17-16,1 0 12 16,-3 4 13-16,-7-1-37 15,-2 5-10-15,-7 1 2 16,-5 0 0-16,-4 10 5 16,2 6-6-16,2 4-16 15,-3 3 4-15,5 7-11 16,1 0 8-16,1 7-2 15,-2 2 2-15,5 5 4 16,2 5 3-16,2 3 2 0,6 3-5 16,1 5-4-16,5 1-2 15,3 3 6-15,1 1 3 16,3 0-1-16,6 3 4 16,3-1-7-16,6 13 1 15,5 10-3-15,5 12 5 16,5 1-4-16,5-2-3 15,17-8-1-15,8-8 0 16,9-3 4-16,0-11-5 16,0-13 1-16,-1-14 2 15,4-3-9-15,25 13 0 16,24 7 0-16,30 1-9 16,15-12 7-16,4-21 2 15,-5-19 8-15,-9-10 7 16,-5-13 5-16,-4-10 0 0,-4-7 19 15,1-2 9-15,-8-1 8 16,-9 1-6-16,-9 0-8 16,-2-4-8-16,-15 3 1 15,-15 1-4-15,-14 3 2 16,-4-6-9-16,11-21 11 16,4-25 2-16,-1-27 2 15,-13-6-11-15,-19 6-3 16,-10 11-4-16,-8 16-9 15,-2 3 5-15,0 13-1 16,0 12-7-16,0 9 7 16,-8 4-4-16,1-12 2 15,-7-6-4-15,-8-10-2 16,-8-11 2-16,-15-13-9 0,-1 9 10 16,1 10-2-1,-1 11 0-15,3 15-8 0,-9-3 8 16,-11-4-1-16,-4 7-1 15,-3 6-1-15,1 7-5 16,-1 6-1-16,3 7 0 16,0 7-1-16,3 7 1 15,3 7-2-15,-2 0-5 16,2 9 6-16,-3 12-1 16,1 6 1-16,0 7 0 15,-2 3 0-15,-4 6-1 0,2 6 1 16,1 1 0-1,4 4-11-15,4 4-8 0,5-2-26 16,10-1-13 0,10 1-81-16,2 10-91 0,10-13-145 15,0-15-622-15</inkml:trace>
  <inkml:trace contextRef="#ctx0" brushRef="#br0" timeOffset="13170.1255">3971 11836 15 0,'0'0'174'0,"0"0"9"16,0 0-31-16,0 0 7 15,0 0 5-15,0 0-38 16,-33-22 1-16,29 22 5 16,1 0-18-16,-2 0-8 0,2 0-19 15,-2 0-26 1,-2 7-26-16,0 5-20 0,-4 8-15 16,-2 4 2-16,1 5-1 15,-1 4 5-15,2 3-5 16,-1 0-1-16,3 1 1 15,-1 3 0-15,1 3 0 16,-1 1 0-16,-1 2 1 16,3-3-1-16,1 1 0 15,-3-4-1-15,2 1 1 16,-1-2-1-16,0-5 0 16,2 2 0-16,1-2 1 15,0 0-1-15,1-4 1 16,2 1-1-16,1 2-1 0,2 1 0 15,0 1 0-15,0 2 1 16,0 0 0-16,0-2-2 16,0 2 0-16,0-2 1 15,4 2 0-15,-1-4 0 16,-2 1 1-16,2 0 0 16,-2 0 1-16,1 0-1 15,0-3 0-15,1-4 0 16,0-3-7-16,3-1 6 15,1-4 0-15,-1 1 0 16,2-2 1-16,1-1-1 16,2 0-8-16,0 0 3 15,5 0 6-15,0 1 0 16,1-1 0-16,3 2 0 16,-1 0 0-16,0 1 0 15,1-1 1-15,1-1-1 0,-2-1 0 16,-1-2-8-16,3-1 8 15,-3-2 0-15,1 0 1 16,1 3-1-16,-1-3 1 16,2 2 2-16,-2-3-3 15,1 0-1-15,-1 0-1 16,0-2-8-16,1-1 9 16,2 1 1-16,2-1 6 15,-3-2-6-15,4-1 0 16,-1-3 1-16,1-1-1 15,2-1 11-15,3 0 7 16,0 0-7-16,3-5 14 0,-2-1-9 16,6-3 3-1,-1 2-4-15,4 0-8 0,0 2-6 16,-2-3 7-16,1 1-7 16,2-2 1-16,-5 1 4 15,0-2-5-15,2-1 1 16,0 0 8-16,4-3-3 15,4 0-6-15,2-3 6 16,1 0-5-16,6 0-1 16,-1-2-1-16,3 2 0 15,-1 2 6-15,-2-1-5 16,0 2-1-16,-6 1-1 0,-4 0 1 16,-3-2 0-16,-1 1 0 15,-2 0 0 1,-3 0 0-16,-2 0 0 0,-2 3 0 15,-1-1 0-15,-2 4 0 16,0-1 0-16,0 2-1 16,-2 0 2-16,3-1-1 15,-1-1 0-15,2-1 1 16,-3 0-1-16,-2 0 1 16,5-1-1-16,-4 0 1 15,3 2-1-15,-2 2 1 16,1 0-1-16,-1 2 0 15,-3 0 0-15,0 1 0 16,-2-1 0-16,0-3 2 16,-2 1 9-16,1-3 1 0,-1 2-2 15,-1-1 3-15,1-3-2 16,1-1-1-16,-1-1-3 16,2 0 2-16,-1-3-8 15,-2 0 10-15,2-2-1 16,-3-3-1-16,-3 2-3 15,-4-2 5-15,2-1 0 16,-5 1-1-16,-1-2-9 16,0 0 14-16,-1-1-9 15,0-4 3-15,-2 0 1 16,1 0-1-16,0 0-2 16,0 0 3-16,-2-2-4 15,-1 2 1-15,1 0-6 0,-3-2 9 16,0 4-9-1,0-2 11-15,0 2-2 0,-9 1-1 16,-5 1 3-16,1-1 1 16,-4 4-5-16,3-2 5 15,-2 4 9-15,-1 1 0 16,1-2 3-16,-5 0-6 16,4-2-5-16,-3-1-8 15,-1-3-6-15,1-3 6 16,-2-1-5-16,1 2 0 15,3 3 6-15,0 1 5 16,2 4 3-16,-2 1-2 16,2 1-7-16,-1-1 0 15,-1 1 0-15,-1-5-5 16,-2 2-1-16,-1-3 1 16,-1 0 1-16,-2 4-2 0,-2 1 1 15,-2 2-1-15,-3 4 0 16,-4 1-10-16,-7 3 10 15,-4 2 4-15,-6 1 9 16,-4 1-4-16,-1-2-3 16,-2 0-5-16,-1 0 5 15,3-1 0-15,0 1-5 16,4 1 1-16,2 3-1 16,1 1 0-16,5 0-1 0,1 3-1 15,6 0 1-15,5 0-1 16,1 0 0-16,3 0 0 15,2 3 1-15,-1-1 0 16,1 1 0-16,-1 1 0 16,-4 1 0-16,3 1 0 15,-6 3-1-15,2 1-1 16,-3 1 1-16,-2 0 1 16,-3 3-1-16,-4-4 1 15,1-1 0-15,-1-2 7 16,4-4-6-16,2-1 0 15,7-2 6-15,2 0-6 16,1 0 0-16,2 0-1 0,2 3 0 16,1 3-1-16,-2 2-1 15,0 2-5-15,0 3 6 16,0 2-1-16,1 5 1 16,4-1-1-16,-1 0 1 15,2 1 0-15,1-1 1 16,1 1-1-16,4-1 1 15,5-1 0-15,1 0-2 16,9-1-54-16,12-9-129 16,15-6-308-16,10-2-328 0</inkml:trace>
  <inkml:trace contextRef="#ctx0" brushRef="#br0" timeOffset="13958.6275">6283 11933 165 0,'0'0'722'0,"0"0"-553"15,0 0-36-15,0 0 28 16,0 0-5-16,0 0-29 16,85-84-28-16,-36 61-17 15,23 2-13-15,20 4-6 0,23 7 1 16,22 9-5-16,5 1-23 15,-2 3-2-15,-7 5 3 16,-1-2-18-16,-3 0-11 16,1-4-8-16,-5-2 2 15,-8 0-1-15,-6-12 4 16,-8-7-4-16,-6-6-1 16,0-6 0-16,-19 0 0 15,-13 1 1-15,-14 4 0 16,-5-4 9-16,23-8-9 15,23-11-1-15,26-4 1 16,7 8 5-16,-4 13 0 16,-9 15 3-16,-8 9 4 15,-2 7-2-15,2 1 1 16,-5 0 20-16,-17 0-10 0,-18 0 3 16,-18 0-5-16,-4-1 8 15,7-11-15-15,8-8 26 16,7-9 20-16,0-11 8 15,3-7-21-15,2-8-10 16,1-3-25-16,-1 0-11 16,-1 2 0-16,-5 7-6 15,-5 8-9-15,-7 8-76 16,-1 4-94-16,-12 9-182 16,-16 3-1171-16</inkml:trace>
  <inkml:trace contextRef="#ctx0" brushRef="#br0" timeOffset="14611.4742">10858 11005 1487 0,'0'0'354'0,"0"0"-74"16,0 0-176-16,0 0-47 0,0 0 36 16,49 95-9-1,-23-55-24-15,3 2-32 0,-4-3-7 16,-1-5-6-16,-5-4-14 16,-6-10 7-16,-3-6-7 15,-7-6-1-15,-3-8 9 16,-3-5 13-16,-20-20-8 15,-20-26-9-15,-19-35-5 16,-18-32 0-16,6-6 0 16,19 19-9-16,31 36 8 15,24 33-10-15,0 13-3 16,18 2-13-16,12 0-30 16,10 7-44-16,3 13-51 0,14 13-106 15,-14 16-382 1,-10 5-482-16</inkml:trace>
  <inkml:trace contextRef="#ctx0" brushRef="#br0" timeOffset="14797.9398">10726 11314 816 0,'0'0'906'15,"0"0"-757"-15,0 0-53 16,0 0-58-16,54-88-5 15,-2 47-12-15,14-8-20 16,7-2-1-16,25-16-79 16,-16 13-291-16,-16 9-502 0</inkml:trace>
  <inkml:trace contextRef="#ctx0" brushRef="#br0" timeOffset="15011.1853">11284 10580 1691 0,'0'0'241'16,"0"0"-22"-16,-70 99-27 16,52-43-51-16,14 5-18 15,4-1-41-15,19 1-28 16,14-9-24-16,15-4-17 16,8-11-7-16,6-8-6 15,2-9-16-15,-3-13-70 0,-3-7-86 16,-7-27-130-16,-16-9-311 15,-18-5-738-15</inkml:trace>
  <inkml:trace contextRef="#ctx0" brushRef="#br0" timeOffset="15400.6349">11539 10754 1423 0,'0'0'227'0,"0"0"-31"15,0 0-89-15,0 0-44 16,0 0-29-16,0 0 0 15,0 0 19-15,70 36-10 16,-54 0 4-16,-2 6-2 16,-7 4-16-16,-2-2-11 0,-2-5-9 15,0-9-8-15,3-13-1 16,1-12-7-16,4-5-31 16,4-27 19-16,3-11 8 15,-1-7-14-15,-4-2 3 16,-5 2 22-16,-6 8 1 15,-2 5 20-15,-3 8 47 16,-10 10 31-16,1 4 12 16,1 10-5-16,5 0-18 15,5 2-46-15,1 15-30 16,6 7 3-16,15 3-5 16,5 0 3-16,9-1-12 15,2-1 0-15,3-6-1 0,-1-5-8 16,0-5-47-16,-5-6-69 15,-4-7-88-15,-9-12-269 16,-15-9-810-16</inkml:trace>
  <inkml:trace contextRef="#ctx0" brushRef="#br0" timeOffset="15587.0308">11705 10277 1605 0,'0'0'221'15,"0"0"-107"-15,0 0 26 16,159 34 52-16,-44 10-56 0,-3 9-26 16,-12 25-32-16,-39 15-38 15,-44 21-25-15,-17 36-15 16,-54 12-58-16,-7-28-167 16,-24-13-762-16</inkml:trace>
  <inkml:trace contextRef="#ctx0" brushRef="#br1" timeOffset="24773.4903">7066 5143 380 0,'0'0'905'0,"0"0"-786"16,0 0-52-16,-68 98 3 0,42-46 24 16,-2 10-24-16,-4 3-24 15,4-1-26-15,1-3-7 16,6-6-13-16,8-14-25 15,2-12-123-15,4-14-176 16,-2-13-373-16</inkml:trace>
  <inkml:trace contextRef="#ctx0" brushRef="#br1" timeOffset="24955.8928">6495 5175 1265 0,'0'0'273'0,"0"0"-68"15,0 0-121 1,0 0 3-16,101 15 57 0,-4 11-16 16,43 7-45-1,24 6-42-15,1 2-25 0,-9 8-16 16,-53-13-50-16,-27-2-325 0</inkml:trace>
  <inkml:trace contextRef="#ctx0" brushRef="#br1" timeOffset="26590.1611">13621 5259 801 0,'0'0'144'0,"0"0"-12"0,0 0 56 16,0 0 25-16,0 0-50 15,0 0-48-15,-34-60-31 16,34 60-20-16,0 0-24 16,5 0-27-16,15 9-13 15,12 12 31-15,11 9 26 16,4 8 12-16,0 3-13 15,-2-1-7-15,-7-6-9 16,-3-5-5-16,-5-8-5 16,-4-8-2-16,-2-9 0 15,0-4 14-15,1-14 11 16,14-31 19-16,15-36-11 16,11-42-23-16,3-20-8 0,-9-5-15 15,-11 15-2 1,-12 29-7-16,-8 26-4 0,-7 25 4 15,-6 21-6-15,-3 11 0 16,0 1 0-16,-3 3-1 16,-3 4-1-16,-3 9-4 15,-3 4-7-15,0 1-42 16,-14 23-81-16,-44 47-68 16,2-4-265-16,-13 2-469 0</inkml:trace>
  <inkml:trace contextRef="#ctx0" brushRef="#br1" timeOffset="31267.0434">8634 13593 165 0,'0'0'114'0,"0"0"-19"16,0 0-26-16,0 0-1 15,0 0 10-15,0 0-25 16,-11-48-14-16,8 40-13 16,2 5-3-16,-1-2 6 15,1 5 13-15,-1 0 16 16,1 0-19-16,-1 0-39 15,-1 0 10-15,-1 8 6 16,1 6 4-16,-2 6 10 16,2 1 8-16,3 2-2 15,0 8-3-15,0 0-15 16,0 8 6-16,11 4-2 16,1 6 1-16,5 2-3 0,3 4-2 15,-2-1-7 1,3-1-3-16,-3 2-1 0,-2 1 7 15,3 0-1-15,-5-1-5 16,-2-1 5-16,0-1-2 16,-5-2 2-16,1 0 2 15,-4-3-1-15,3-5-5 16,-1 1-3-16,-1-5-6 16,1-3 1-16,0-2 1 15,0-5-1-15,-2-4-1 16,1-5 0-16,-2-3 0 15,1-4 0-15,-1-4-1 16,0-1 1-16,0 0 0 0,3-1-1 16,0 2-5-1,0-3-5-15,2 2 11 0,2 0 1 16,2-1 7 0,2-2-7-16,6 0 1 0,4-5 4 15,3 0 8-15,7 0 21 16,4-5 11-16,5-4-15 15,2 1-15-15,8-1-6 16,1 1-7-16,1 3 7 16,5 1 2-16,1 1 4 15,4-1 10-15,-1 1-3 16,-1 0 8-16,1 0-11 16,1 2 2-16,0 0-7 0,6-1-5 15,14-5 39-15,17-3 4 16,15-2-8-16,12-1-15 15,-9 1-4-15,-10 3-6 16,-10 1-12-16,-6 0 1 16,1 4-2-16,-5 0-6 15,-2 2 5-15,-2 2-5 16,0 0 0-16,0 0 0 16,-1-1 6-16,0-2-6 15,1 1 16-15,-2 0 2 16,1-2-6-16,2-5-6 15,-1-2-6-15,-1-4 24 0,-12 3-9 16,-11-1 3 0,-13 4 6-16,-3-3-12 0,11 0-2 15,7-2-4-15,15-1-1 16,9-1-5-16,10 1 0 16,14 0 5-16,-1 6-6 15,-7 4 1-15,-23 5 0 16,-21 0 0-16,11 0 0 15,-11 0 0-15,0 7 9 16,8 0 1-16,-13 0-1 16,7 0-4-16,12 3-5 15,-2-1 1-15,-1-1 4 16,-1 1-5-16,4-1 0 16,-2 0 1-16,-2 1 4 15,2 1-5-15,-2 2 0 0,-1 0-1 16,-1 1 0-16,-5-2 0 15,-2 0 0-15,-2-3 1 16,-3-1 0-16,-1-1 0 16,-1 3 9-16,1-4-4 15,-2 0-4-15,3 2 5 16,0-1 2-16,4 0-8 16,1-1-1-16,2-2 13 15,0 0 1-15,2-2 17 16,-2 1 0-16,-1-1-19 15,-2 2-6-15,-4-1 0 16,2-2-5-16,-6 0-1 16,-2 0 9-16,-3 0-2 0,0-5 14 15,-3-6-5 1,-3 0-5-16,-3-3-5 0,-6-3 1 16,-2 2 1-16,-4 1 3 15,-4 0 0-15,-4 0-2 16,-2 1-2-16,-5 1 2 15,1-1 3-15,-1-1-3 16,-4-3-2-16,-1-4-1 16,-2-7 2-16,-2-12-7 15,-2-19 5-15,0-21-6 16,-3 1 0-16,-3 6 0 16,1 8 0-16,4 14-1 0,-3-9 1 15,2-5-1-15,-2 0 1 16,-3 1 0-16,0-2 0 15,-4 1 0-15,-2-2 0 16,-2 1 0-16,-3 1-6 16,0 1-2-16,-3 5 7 15,2 3-6-15,-1 3 5 16,0 3 1-16,-3 3-14 16,0 2-1-16,-3 5 5 15,-2 1 5-15,-1 5-1 16,1 5 6-16,-2 6 1 15,2 3 0-15,-4 3 7 16,-2 1-6-16,-5 5 5 0,-2 2-6 16,-10 1 1-1,-3 4-1-15,-10 4 0 0,-3 0 0 16,-5 0 0-16,0 0-1 16,0 4 0-16,0 4-5 15,5-2 6-15,-4 2 0 16,3-2 0-16,-15 3 0 15,-17-1 0-15,-23 3 1 16,-4-2-1-16,6 1 2 16,10-2-1-16,16 1 5 15,4-1-5-15,3 2-1 16,6 0 0-16,1 1 0 16,-3-2-7-16,-8 2 6 15,-7-2 2-15,-6 3-1 16,-4 1 1-16,0-2-1 0,4 3 0 15,-2 1 0-15,0 2 0 16,-2 1-6-16,-4 3-10 16,6 2 1-16,-6 0-6 15,0 3 5-15,2-1 8 16,3 1 2-16,24-8 5 16,20-2-7-16,16-8 7 15,5-1-8-15,-9 1 0 16,-2 0 8-16,-7-2-8 15,1 0 3-15,3-3 4 16,4-3-5-16,2 0 6 16,5 0 1-16,1 0-1 15,3 0 1-15,2-5 0 0,0-2 0 16,1 2 0 0,0-2 0-16,-2 3 0 15,-3-1 0-15,-3 3 0 0,0-1 0 16,-2 2 0-16,0-1 0 15,0 0 1-15,0-3-1 16,-1 0 1-16,2 0 1 16,2-2-1-16,-3 0-1 15,2-1 1-15,-2-1-1 16,0-1-1-16,0 0 1 16,-3 1 0-16,-3-1 0 15,0 1 0-15,-1 2 0 16,5 2 0-16,-1 4 0 15,4-1 0-15,1 2 0 0,-1 0 0 16,4 0 1-16,0 0-1 16,-2 4 0-16,6 0 0 15,-2 0 0-15,6 1 0 16,2 0 0-16,-1 1-1 16,6 2-1-16,0-2-8 15,2 3 9-15,1 0 1 16,-1 1-1-16,0 2 1 15,0-1-1-15,-2 2 0 16,0-1 1-16,-1 1 0 16,0-1 0-16,-1-3 0 15,-4-1 0-15,3 1 0 16,1-2 5-16,-1-1-5 0,4-1-2 16,5-1 2-1,2 1 1-15,4 0 0 0,0-2-1 16,1 4-1-16,-2 3-6 15,0 1 2-15,1 1 5 16,1 2 0-16,1 1 0 16,2 0-8-16,1 0 3 15,-1 4 5-15,1 0 0 16,1 4-1-16,-4 1 1 16,1 2-1-16,-3 3 0 15,3 0-11-15,0-3-1 16,1-4-20-16,6-2-41 15,7-4-85-15,0-8-152 16,0-4-62-16</inkml:trace>
  <inkml:trace contextRef="#ctx0" brushRef="#br1" timeOffset="32698.8054">15122 11480 1005 0,'0'0'186'0,"0"0"-5"0,0 0-25 16,0 0-12-16,0 0-42 15,0 0-30-15,-73-47-2 16,59 47-17-16,1 0-8 16,-1 0-16-16,0 6-8 15,-1 8-4-15,4 2-17 16,1 4 7-16,1 1-7 16,6 0 1-16,3 1-1 15,0-4-2-15,0 0 2 16,9-3-1-16,3-4 0 15,0-1-10-15,0-5-16 16,1-5-8-16,-1 0-22 16,1 0 3-16,-4-12 30 15,-1-1 24-15,-5-6 0 16,0 1 2-16,-3-2-1 0,0 2 7 16,-3 2-7-16,-3 5 11 15,1 5 14-15,-1 3-19 16,3 3 32-16,-1 0-1 15,3 0-29-15,-1 0-9 16,2 0-1-16,0 0-14 16,0 0-5-16,0 0 1 15,0 0 13-15,0 0 5 16,0 3 1-16,0 0-1 16,0-3-31-16,0 1-12 15,0-1 10-15,0 0-4 16,0 0 6-16,0 0 16 15,0 0 3-15,0 0 5 0,0 0 0 16,0 0-14-16,0 0-32 16,0 2-74-16,0-1-41 15,-3 4-48-15,-1-3-82 16,-3 1-75-16</inkml:trace>
  <inkml:trace contextRef="#ctx0" brushRef="#br1" timeOffset="33141.575">14879 11287 1071 0,'0'0'280'0,"0"0"-4"16,0 0 42-16,0 0-68 16,0 0-107-16,0 0-79 15,0 0-62-15,21 105 67 16,31-7 2-16,5 10-14 15,-5-17-22-15,-15-23-3 16,-10-24-14-16,-2-4-10 16,2 6 1-16,2 2-9 15,-1 0 0-15,-9-9-1 16,-7-15-28-16,-5-9 5 16,-7-14 3-16,0-2 14 15,-19-35 7-15,-8-10-30 16,-4-12 8-16,1-3 3 0,15 8 11 15,3 0 8 1,12 11 6-16,0 9-1 0,21 11-5 16,7 8-1-16,7 8-7 15,5 6 8-15,3 5 5 16,1 14 2-16,0 6 8 16,-2 7 9-16,-1 1-9 15,-2 4-15-15,-1 0-14 16,-4-2-47-16,0 2-79 15,-7-9-142-15,-11-13-431 0</inkml:trace>
  <inkml:trace contextRef="#ctx0" brushRef="#br1" timeOffset="33388.5946">15479 11201 1639 0,'0'0'247'0,"0"0"-108"16,-19 112-4-16,19-25 19 15,13-1-6-15,9-12-49 16,2-22-33-16,1-17-26 16,9 4-20-16,11 1-12 15,9-1-8-15,4-10-6 16,-1-11-54-16,16-18-59 15,-15-7-162-15,-15-18-410 0</inkml:trace>
  <inkml:trace contextRef="#ctx0" brushRef="#br1" timeOffset="33800.2623">15810 11396 1355 0,'0'0'330'0,"0"0"-147"15,0 0-123-15,0 0-6 16,0 0 34-16,0 0-10 16,82 67-15-16,-63-37-7 15,-4 6-16-15,-4-1-12 16,-1-4-14-16,-4-5-14 0,-2-10-9 16,-1-10-37-1,-3-6-21-15,0-30-2 0,0-12-27 16,0-12-2-16,-1-9 6 15,-5 9 51-15,0-2 28 16,-2 6 13-16,-2 9 23 16,2 9 46-16,-1 8 34 15,2 9 32-15,1 6-1 16,5 9-23-16,1 0-35 16,0 9-27-16,3 11-27 15,11 10 0-15,6 4-1 16,5 1 0-16,2 1-7 15,1-4-7-15,2-7-7 16,3-4 0-16,-2-8-65 16,7-13-85-16,-10 0-194 0,-10-14-582 15</inkml:trace>
  <inkml:trace contextRef="#ctx0" brushRef="#br1" timeOffset="33997.0402">15926 10910 1534 0,'0'0'224'0,"0"0"-141"15,0 0 61-15,135 62 25 16,-67-29-45-16,6 11-43 0,-1 7-42 16,-12 17-16-1,-8 30-23-15,-26 29-62 0,-16-17-185 16,-14-17-557-16</inkml:trace>
  <inkml:trace contextRef="#ctx0" brushRef="#br1" timeOffset="45895.2628">2517 8451 1043 0,'0'0'157'15,"0"0"-16"-15,0 0-45 16,0 0-44-16,0 0-14 16,0 0 13-16,50-54-19 0,-21 35-15 15,2-6-10-15,8 4-7 16,-3-4 0-16,10 1-122 15,-13 7-176-15,-7 4-213 0</inkml:trace>
  <inkml:trace contextRef="#ctx0" brushRef="#br1" timeOffset="46073.5029">2554 8665 1217 0,'0'0'146'15,"0"0"-133"-15,0 0-1 16,0 0 62-16,0 0 10 16,86-47-2-16,-35 11-36 15,9-8-24-15,28-30-22 0,-16 12-135 16,-14 2-565-16</inkml:trace>
  <inkml:trace contextRef="#ctx0" brushRef="#br1" timeOffset="48351.9178">10282 8219 631 0,'0'0'218'0,"0"0"42"16,0 0 55-16,0 0-27 16,0 0-50-16,0 0-106 15,-18 55-44-15,1 39 13 0,-5 17-4 16,-9 3-33-1,-5-14-25-15,5-28-7 0,2-12-8 16,7-18-9-16,5-8-7 16,0-3-7-16,2-6 0 15,0-4 0-15,4-21 6 16,-3-4 9-16,-9-38-16 16,-13-29-12-16,6-3-10 15,3 6 10-15,13 13 4 16,14 26 7-16,0 4 0 15,22 5 0-15,33 15-5 16,36 5 6-16,39 16 11 16,25 13 20-16,2 5 0 15,-5 0-5-15,-18-2-12 16,-14-4 0-16,-7 2-14 0,-12-2 0 16,-22-4-63-1,-22-7-220-15,-29-7-1178 0</inkml:trace>
  <inkml:trace contextRef="#ctx0" brushRef="#br1" timeOffset="53314.1663">4782 8274 1164 0,'0'0'410'0,"0"0"-220"15,0 0-114-15,0 0-56 16,0 0 106-16,103 58-14 15,-49-22 4-15,6-1-24 16,-2-2-35-16,-3-7-22 16,-7-7 3-16,-1-8 2 15,-6-11 12-15,-3 0 0 16,-3-22 29-16,2-26 19 16,2-36 16-16,1-35-40 15,-6-13-23-15,-7-2-17 16,-3 14-10-16,2 24-14 15,-4 20-11-15,-7 22 5 0,2 22-6 16,-7 13-7-16,1 3-17 16,-3 12-93-16,10 11-107 15,-6 20-153-15,-5 6-523 0</inkml:trace>
  <inkml:trace contextRef="#ctx0" brushRef="#br1" timeOffset="54469.9456">16384 8300 874 0,'0'0'289'0,"0"0"-5"15,0 0-28-15,0 0-73 16,0 0-54-16,0 0-41 16,-19 6-54-16,36 9-27 15,12 9 46-15,10 9 40 0,5 9-29 16,3 2-16-16,3-1-1 15,-1-2-5-15,-1-3-13 16,-3-9 4-16,-3-5-6 16,-3-9-5-16,-3-10 6 15,3-5 8-15,3-17 24 16,13-33 14-16,21-36-2 16,20-32-5-16,10-13-28 15,1 7-6-15,-19 30-7 16,-25 33-13-16,-17 19 6 15,-6 8-5-15,-2 2-9 16,-4 3-5-16,-4 4-8 0,-12 9 8 16,-8 11 0-16,-8 3-1 15,-2 2-17-15,0 0-66 16,0 20-86-16,-46 59-42 16,4-2-116-16,-18 7-673 0</inkml:trace>
  <inkml:trace contextRef="#ctx0" brushRef="#br1" timeOffset="64345.9824">14999 7243 720 0,'0'0'201'0,"0"0"-23"15,0 0-42-15,-99-3-6 16,55 15-15-16,-4 4 0 0,2 7-28 15,-3 4-8-15,4 5-22 16,2 7 9-16,3 5 1 16,1 18-18-16,5 20 1 15,11 22-14-15,12 7-13 16,11-6-5-16,22-13 19 16,12-14 1-16,5-13-16 15,-4-11 6-15,0-14-1 16,5-3-3-16,13 1-8 15,9 3 3-15,12 0 1 16,3-12-3-16,-2-9-2 16,-1-8 13-16,-4-9-7 15,-4-3 3-15,-3-11 7 0,-4-15 5 16,-2-11-5-16,-2-11 2 16,2-8-5-16,-4-6-7 15,0-2-5-15,-6-1-2 16,-5-4-1-16,-11 3-3 15,-7 0 2-15,-9-1 0 16,-7 3 2-16,-8 7-4 16,0 3 7-16,-3 8-7 15,-12 2 15-15,-3 6-10 16,-5 2-4-16,-5 4-1 16,-3 4-2-16,-7 0-7 15,-3 5 1-15,1 1-1 16,-2 0-1-16,-4 2 1 15,-3 1-1-15,-4 2-1 16,-4 5 1-16,1 2-8 0,-4 8-1 16,1 2 8-16,2 7-11 15,-1 15-12-15,5 4-13 16,3 8-33-16,-9 27-62 16,16-10-140-16,2-4-493 0</inkml:trace>
  <inkml:trace contextRef="#ctx0" brushRef="#br1" timeOffset="66032.6694">10611 15640 116 0,'0'0'213'0,"0"0"-67"0,0 0-16 15,0 0 10-15,0 0-9 16,0 0-8-16,-58-31-22 16,47 30 37-16,-3 1-33 15,0 0 14-15,-5 0-1 16,-3 8-42-16,-5 8-9 16,-7 6-38-16,-1 4 13 15,-2 6 8-15,3 1 1 16,1 0-18-16,3 2-8 15,5 2 7-15,4 1-13 16,4 1 5-16,1 3-10 0,5 4-4 16,2 1-3-16,2 4-5 15,4 1 4-15,3-2 7 16,0 1-7-16,0 0 3 16,0 2 5-16,5-2 10 15,6 1 8-15,2-1-4 16,1-1-1-16,4 2 7 15,5-3-10-15,3-3-10 16,4-4 7-16,3 0-5 16,4-6-2-16,5-3 9 15,3-2-9-15,2-5 1 16,3-3-8-16,2-4 8 16,2-5-2-16,-1-3-1 0,0-5 0 15,-3-4 0-15,-3-2 1 16,-6 0-5-16,-6-8 11 15,-6-3 0-15,-3-6-7 16,-5 1 0-16,-2-4 1 16,-1-2-7-16,-4-4 3 15,-1-3 0-15,-3-6 3 16,-1-5-3-16,-3-4-3 16,0-4-5-16,-3-4 11 15,-3-2-5-15,0 1-6 16,0-2 8-16,-5 4-3 15,-5-2 3-15,-2 1-8 16,-1 3 6-16,-1 1-6 16,0 0 5-16,-2 2-4 0,-1-1-2 15,-3 2 6-15,-5 0-5 16,-3 2 0-16,-5 2-1 16,-4 0 2-16,-4 5 4 15,-1 4-6-15,2 3 2 16,0 5 0-16,4 5 13 15,3 4-6-15,2 4 9 16,4 5-6-16,0-1-5 16,2 5-6-16,2 2-1 15,1 0 0-15,3 0-2 16,1 0-4-16,2 5-1 16,2 2-1-16,1 3 2 15,-2 1-13-15,3 1-14 0,1-2 2 16,4 3-27-1,2-4-27-15,4 1-55 0,1 3-105 16,0-2-383-16,0-4-622 16</inkml:trace>
  <inkml:trace contextRef="#ctx0" brushRef="#br1" timeOffset="75530.8671">11032 15731 514 0,'0'0'512'0,"0"0"-434"15,0 0-44-15,0 0 3 16,0 0-8-16,0 0 13 16,43-63 15-16,12 57 12 15,32-2 23-15,38-6-8 16,20 0-17-16,9-1-23 15,1 0 13-15,-8 3-12 16,1-1-7-16,-2 1-6 16,-7 5-7-16,-2-3-3 15,-3 1-6-15,-1-1-4 0,4 0-2 16,3 1-3-16,1-3 21 16,2 0 19-16,-3-1-15 15,-6 1-10-15,2 1-1 16,-2-3-7-16,-1 1-6 15,1-4 2-15,-2-4 2 16,-1-3 1-16,-3-2 5 16,2-7 23-16,7-8-23 15,16-7-11-15,15-8 20 16,9-2 30-16,4-1-40 16,-6 2-9-16,-10-1-7 15,-11 1-1-15,-14 2 0 16,-12-2 1-16,-12 5 5 15,-11 4-5-15,-10 2 0 16,-2 1 0-16,1 0-1 0,2-3 18 16,3-2 7-16,-1-4-7 15,2-1-8-15,0-1-10 16,0 0 1-16,0 0 0 16,-1 0 11-16,-2 1 6 15,-3-2 9-15,-2-3-3 16,1-2-5-16,-1-5 2 15,1 1 7-15,-15 10 3 16,-13 11 3-16,-16 10-8 16,-1 4-4-16,4-4-1 15,5-2-8-15,4 0-2 16,-9 5-4-16,-8 7-7 16,-8 5 1-16,-7 4-1 0,-6 3 0 15,-4 5 0 1,-3 3-1-16,-6 0-45 0,-3 1-18 15,-3 1-40-15,-4-12-74 16,-11-1-108-16,-12-4-524 0</inkml:trace>
  <inkml:trace contextRef="#ctx0" brushRef="#br1" timeOffset="75812.1161">18341 12905 1472 0,'0'0'559'16,"0"0"-505"0,106 15-40-16,-41-8-4 0,10-1-10 15,-7-3 1-15,22 0 27 16,-11 2 12-16,-3 2 13 16,-1 3-25-16,-17 4 0 15,-1 6-26-15,-14 5 7 16,-21 6-9-16,-16 7 1 15,-8 5 29-15,-27 4-5 16,-17 3-7-16,-9 1-18 16,-7-3-11-16,-22 3-70 15,15-12-219-15,11-18-784 0</inkml:trace>
  <inkml:trace contextRef="#ctx0" brushRef="#br1" timeOffset="77102.0157">19280 12039 1602 0,'0'0'211'16,"0"0"-140"-16,0 0 15 15,0 0-7-15,0 0-69 16,0 0 4-16,25 73 59 16,21 52 1-16,-6 13-24 15,-13-4-20-15,-17-18-18 0,-4-32 1 16,-5-21-12-1,1-24 0-15,-2-17 11 0,1-8-12 16,1-7 2-16,0-7-1 16,1-24-1-16,0-14 11 15,1-8 0-15,5-4-10 16,1 17 6-16,4 7 20 16,7 14-17-16,4 10-2 15,9 2 14-15,8 7 26 16,12 9-2-16,19-2-21 15,18-3-18-15,-4-11 5 16,-7 0-12-16,-14-9-46 0,-22-14-67 16,-5-11-75-1,-9-9-2-15,-22-8 36 0,-8-5 69 16,-23 1 75 0,-14 3 10-16,-3 9 89 0,0 11 45 15,-1 10-24-15,5 11-13 16,2 9-14-16,9 2-12 15,0 20-25-15,11 13-30 16,2 11-7-16,10 4 10 16,2 3-8-16,11 0-10 15,15-4 6-15,10-9-5 16,9-12-2-16,7-13-9 16,0-13 1-16,-2-9-41 0,-10-23-23 15,-16-10 2-15,-14-9 12 16,-10-7 26-16,-17 0 30 15,-9 7 2-15,-1 7 7 16,5 15 57-16,2 12 23 16,11 13-30-16,6 4-34 15,3 7-23-15,2 13-7 16,16 10 7-16,9 2 0 16,10 2 0-16,6-5 0 15,4-7 0-15,0-9-46 16,0-11-26-16,-4-2-35 15,-9-20-31-15,-12-15 40 16,-14-8 48-16,-8-7 42 16,-9-1 8-16,-13 4 20 15,-1 8 68-15,5 11 50 0,3 13 0 16,9 8-35-16,2 7-46 16,4 0-49-16,3 20-6 15,12 12 4-15,9 6 9 16,3 5-6-16,2 2 0 15,3-6-1-15,-2-5-8 16,-1-9 0-16,-2-8 0 16,-3-12 2-16,-6-5-1 15,-2-8 0-15,-2-17 14 16,-1-5-7-16,-3 0-1 16,-2 7 11-16,1 3 18 15,-2 13-21-15,3 5-14 16,4 2-1-16,3 3 21 0,5 13 22 15,2 2-1-15,1 2-6 16,-1-1-14-16,0-1-3 16,-3-4-8-16,-4-6-2 15,-3-6-8-15,1-2 7 16,2-13-8-16,2-17-66 16,-1-31-84-16,-2 3-172 15,-10 7-925-15</inkml:trace>
  <inkml:trace contextRef="#ctx0" brushRef="#br1" timeOffset="78879.4703">21030 11867 713 0,'0'0'159'16,"0"0"33"-16,0 0 60 15,-46-82-32-15,24 61-61 16,-1 4-23-16,-1 7-20 16,0 9-26-16,0 1-25 15,4 11-43-15,5 13-4 16,6 5-17-16,9 4 0 16,0 3-1-16,22-4-1 15,13-7-5-15,7-8-41 16,5-13-8-16,1-4-6 15,-8-8 8-15,-12-15 33 16,-10-6 20-16,-15-3 16 0,-3-1 51 16,-9 1 20-16,-5 7 13 15,3 8 37-15,1 12 7 16,10 5-68-16,0 31-58 16,28 38-17-16,21 35 0 15,11 17 6-15,4 7 4 16,-6-8-4-16,-15-10-1 15,-10-3-5-15,-14-8-1 16,-13-22-1-16,-6-24-30 16,0-19-15-16,-13-14 4 15,-8-6 22-15,-4-14 17 16,-14-16 1-16,-3-55 2 16,3-38-7-16,17-10-14 0,14 13 21 15,8 33 0-15,15 30 1 16,8 4 0-16,1-5 5 15,6-1-6-15,3-3-1 16,-5 3 1-16,-6 4 0 16,-7-1 1-16,-11-3 7 15,-4 2-8-15,0 0 1 16,-17-1 0-16,-4 5 0 16,1 4 16-16,1 5 12 15,3 6-3-15,5 10 8 16,5 9 12-16,6 5-9 15,0 5-29-15,5 19-8 16,14 9-1-16,6 9 0 0,8 1 1 16,6 1 0-16,4-1 0 15,8-5-1-15,1-2 1 16,2-11-23-16,-7-8-81 16,-6-15-57-16,-13-3-53 15,-13-30 56-15,-15-26 83 16,-22-27 53-16,-11 2 22 15,-3 8 34-15,5 17 54 16,8 25 62-16,4 2-26 16,-2 6-38-16,6 14-12 15,3 10 10-15,3 6-46 16,1 20-28-16,2 14-9 0,6 10 2 16,0 6-2-1,7 2 7-15,14-5-8 0,9-4 1 16,7-13-1-16,7-14-1 15,0-15-18-15,-3-7-20 16,-8-18-7-16,-12-18 2 16,-15-12 19-16,-10-22 16 15,-20 1 9-15,-12-2 0 16,-1 3 0-16,9 22 24 16,2 8 19-16,10 16-7 15,8 13-7-15,7 9-14 16,1 2-15-16,4 20 0 15,17 9 0-15,8 9 0 16,8 2 0-16,6-2 0 16,3-7 0-16,2-9-10 0,-3-13-57 15,-10-11-29-15,-9-6-42 16,-14-23 36-16,-12-11 64 16,0-6 26-16,-12-4 12 15,-9 3 28-15,3 9 53 16,5 9 15-16,4 13-27 15,3 8-5-15,6 8-31 16,0 0-33-16,6 16 9 16,12 9-7-16,4 11 18 15,3 3-8-15,1 4-5 16,-2-4-6-16,-2-3 1 16,-3-8-2-16,-5-10 1 15,-2-12-1-15,-6-6-30 0,0-21 24 16,0-17 6-1,-1-8 0-15,3 1 6 0,1 4-5 16,-1 12 0-16,2 9-1 16,-1 8 0-16,1 11 1 15,7 1-1-15,1 3 18 16,4 13 19-16,6 1-25 16,4-2-12-16,0 0-18 15,6-9-29-15,2-6-57 16,8-23-132-16,-8-12-164 15,-11-4-298-15</inkml:trace>
  <inkml:trace contextRef="#ctx0" brushRef="#br1" timeOffset="79497.4288">22432 11101 768 0,'0'0'412'0,"0"0"-126"0,0 0-83 16,-80-52-90-16,60 52-15 16,2 0-32-16,1 16-34 15,4 15-25-15,3 5 4 16,6 5-10-16,4 1-1 15,0-2 0-15,10-8-7 16,9-8-14-16,4-11-65 16,-1-13 7-16,-1-3 36 15,-2-25 32-15,-6-10 11 16,-7-8 9-16,-6-6 65 16,0 5 32-16,0 4 39 15,-6 13 33-15,1 11-19 16,1 13-23-16,4 6-72 0,0 10-52 15,15 21-11-15,10 14 0 16,22 25 5-16,7 19 5 16,10 26-10-16,-9 13 9 15,-14-2-1-15,-19-9-3 16,-16-19 3-16,-6-6-2 16,-8-22-7-16,-9-17-10 15,-2-16-29-15,-1-12 20 16,-5-3 19-16,-8-7 1 15,-9-13 0-15,-6-21 5 16,-9-53 0-16,7-34-6 16,14 1-12-16,22 15-4 15,14 33-2-15,0 21 10 0,14-1 1 16,4 0-4 0,5-1 4-16,2 11-5 0,2 4 6 15,2 6 5-15,1 0 0 16,0 4 0-16,-2-2-5 15,-2 3-4-15,-6 1-17 16,-4 1 5-16,-7 5 7 16,-3 0 13-16,-4 3 1 15,0 2 1-15,-2 0 1 16,0 0 0-16,0 0 0 16,0 0 0-16,0-2-1 15,0 1-38-15,0-5-53 16,-2 0-158-16,-5-3-383 0</inkml:trace>
  <inkml:trace contextRef="#ctx0" brushRef="#br1" timeOffset="80539.3437">22756 11165 292 0,'0'0'158'16,"0"0"-80"-16,0 0-37 15,0 0 18-15,0 0 10 16,0 0 19-16,0 0 10 15,49-14 2-15,-38 3-23 16,-1 0 5-16,0-3-31 16,-4-1 11-16,-3-1-16 0,-3-1-17 15,0 0 0 1,0 0-7-16,-9 2-6 0,-4 2 16 16,-1 2 17-16,0 2 43 15,-2 2-28-15,2 4-3 16,2 3 9-16,0 0 16 15,0 0-37-15,2 3-20 16,0 11-7-16,2 8-10 16,5 6 4-16,3 3-15 15,0 3 17-15,13 2-6 16,10-3 27-16,6-7 4 16,7-2-8-16,1-10 5 0,1-4-17 15,-2-7 8-15,-1-3 0 16,-2 0-4-1,-3-10-13-15,-3-10-14 0,-2 1-40 16,-1-5-103-16,-9 6-191 16,-6 7-529-16</inkml:trace>
  <inkml:trace contextRef="#ctx0" brushRef="#br1" timeOffset="81404.772">21800 12784 780 0,'0'0'214'0,"0"0"10"16,-79-86 56-16,56 64 4 16,10 9-51-16,7 10-75 15,4 3-115-15,2 16-27 16,3 17 2-16,14 13 6 15,5 7 7-15,3 5-3 16,1-2-18-16,-4-5 1 16,1-7-10-16,-6-8 0 0,-3-11-1 15,-5-13 0-15,-5-12-29 16,-4-3 29-16,-10-41-1 16,-20-35-5-16,-6-26 4 15,5 5 2-15,12 24 0 16,16 35-1-16,3 26 0 15,3 8 1-15,16 5-14 16,9 2-8-16,11 14 7 16,7 14 15-16,2 8 30 15,1 1-14-15,-1 2-8 16,-8-2-7-16,-4-4-1 16,-6-8 0-16,-9-8-9 15,-8-10-13-15,-10-7 1 16,-3-8 21-16,-1-23 2 15,-16-14-1-15,-2-9 0 0,1-1 6 16,5 11-7-16,5 10 2 16,5 12 24-16,3 11-4 15,0 8-22-15,0 3-6 16,8 0-1-16,12 17 7 16,6 7 52-16,5 5-31 15,6 1-6-15,1 1-15 16,-1-3-23-16,2-3-35 15,-1-10-85-15,1-15-152 16,-10-14-326-16,-10-9-235 0</inkml:trace>
  <inkml:trace contextRef="#ctx0" brushRef="#br1" timeOffset="82114.2785">22383 12516 1139 0,'0'0'252'0,"0"0"-19"15,0 0-44-15,0 0-83 16,0 0-58-16,0 0-13 15,0 0 44-15,40 70 13 16,-8-31-44-16,1 4-25 16,5-2-10-16,-1-1-12 15,2-7-1-15,-3-10-29 16,-3-10-70-16,-6-13-52 16,-11-10-41-16,-11-23 81 15,-5-16-10-15,-8-11-9 16,-17-3 111-16,-4 0 19 15,1 10 88-15,4 9 53 0,6 15 11 16,6 8-45-16,8 11-25 16,2 7 6-16,2 3-38 15,0 3-34-15,11 15 5 16,11 7 24-16,8 9-27 16,4 3 0-16,8-1-12 15,-1 1 1-15,5-7-6 16,-1-8-1-16,1-10-61 15,-6-12-7-15,-6-7-64 16,-10-24 20-16,-14-14 52 16,-10-9 21-16,-7-7 31 15,-21-3 8-15,-4 8 28 0,4 7 60 16,4 17 19-16,7 10-18 16,8 13-24-16,7 9 10 15,2 0-41-15,0 10-33 16,19 13 5-16,9 5 1 15,7 3-5-15,5-5-2 16,5-2-1-16,-3-9 1 16,-3-8-27-16,-7-7-48 15,-5-9-61-15,-11-23 22 16,-13-23 53-16,-7-24 29 16,-24 0 13-16,-5 7 19 15,-6 14 22-15,10 26 74 16,7 5 39-16,3 6 27 15,10 15-29-15,9 6-90 16,4 10-43-16,22 18-1 0,13 11 1 16,8 8 1-16,1 7 5 15,1 2 1-15,-7 2-1 16,-4 2-6-16,-10-5-30 16,-6-4-65-16,-9-6-46 15,-13-12-103-15,-5-12-150 16,-14-12-212-16</inkml:trace>
  <inkml:trace contextRef="#ctx0" brushRef="#br1" timeOffset="82283.2922">23133 12184 897 0,'0'0'129'0,"0"0"-9"16,0 0 38-16,0 0 55 0,105-79-28 15,-66 78-51-15,0 1-50 16,-1 3-36-16,-7 12-10 15,-4 4-38-15,-10 10-80 16,-6-6-189-16,-9-6-407 0</inkml:trace>
  <inkml:trace contextRef="#ctx0" brushRef="#br1" timeOffset="82417.5569">23285 11775 1137 0,'0'0'99'0,"0"0"-99"0,0 0-175 16,0 0-81-16</inkml:trace>
  <inkml:trace contextRef="#ctx0" brushRef="#br1" timeOffset="83327.7401">23579 11900 1536 0,'0'0'250'0,"0"0"-78"15,0 0-116-15,0 0 19 16,14 98 10-16,1-45-23 16,0 5-17-16,-2 0-8 0,-4-2-14 15,-1-3-11-15,-3-10-12 16,0-8 0-16,-5-13-21 16,0-13-17-16,0-9 2 15,-6-31 2-15,-21-37-19 16,-11-31 31-16,2 2 7 15,8 17 15-15,14 29 0 16,9 27 1-16,4 5 27 16,1 6 21-16,0 6-36 15,3 7-13-15,17 4 0 16,10 15 10-16,9 6 30 16,1 4-24-16,2-4-10 15,-3-1-6-15,-7-9-4 16,-6-8-21-16,-8-7-21 15,-9-7 5-15,-9-22-8 0,-10-23 22 16,-33-32 26-16,-24-42-6 16,-13-19 7-16,11 19 1 15,19 32 20-15,26 52 18 16,15 25 35-16,3 9 5 16,3 8-45-16,3 4-34 15,0 25-12-15,20 20 12 16,9 10 0-16,10 7 0 15,4 3 0-15,3-4 0 16,2-6 0-16,-2-10 0 0,-4-12-46 16,-7-16-41-16,-5-14-13 15,-8-7-18-15,-10-14 61 16,-5-9 45-16,-7 0 12 16,0 3 35-16,0 9 46 15,0 9 25-15,0 2-67 16,7 16-19-16,9 13-2 15,6 12-9-15,3 4 0 16,0 3-8-16,-1-2 5 16,-6-5-6-16,-3-5-59 15,-9-14-51-15,-6-22-88 16,-1-5-127-16,-14-21-462 0</inkml:trace>
  <inkml:trace contextRef="#ctx0" brushRef="#br1" timeOffset="83453.9227">23783 11480 1081 0,'0'0'214'16,"0"0"-124"-16,0 0-19 16,0 0-71-16,0 0-5 15,0 0 4-15,87 50-8 16,-45-20-163-16,-6-1-421 0</inkml:trace>
  <inkml:trace contextRef="#ctx0" brushRef="#br1" timeOffset="84038.3343">24060 11712 848 0,'0'0'153'0,"0"0"-123"16,0 0 12-16,0 0 30 0,83-7-28 15,-59-2-28-15,-6-6-16 16,-2-4-14-16,-10-1 14 15,-6-7 1-15,0-6 17 16,-13 1 16-16,-7-1 78 16,-2 3 24-16,-2 10 71 15,5 7 21-15,2 9-55 16,4 4-40-16,3 5-70 16,5 20-45-16,5 9-12 15,0 5-6-15,8 4 0 0,14 0-6 16,8-6 6-1,6-8 5-15,-2-9-5 0,1-13-26 16,-5-7 4-16,-6-14 4 16,-3-19 18-16,-10-23-18 15,-11-4 5-15,0-8-2 16,-11 2-1-16,-10 19 15 16,0 3 1-16,1 18 25 15,7 11 40-15,5 10-34 16,5 5-31-16,3 0-16 15,0 10-9-15,11 7 13 16,9 5 10-16,2 3 1 16,4 0 1-16,-3 3-1 0,-1 0-6 15,-2 2 6 1,-2 1 1-16,-3 2 0 16,0-1 0-16,-3-2 0 0,1-2 1 15,1-6 0-15,-2-8-1 16,1-5 7-16,2-9-6 15,1 0-1-15,0-21-12 16,3-35-54-16,-6 2-128 16,-4 0-384-16</inkml:trace>
  <inkml:trace contextRef="#ctx0" brushRef="#br1" timeOffset="98183.3654">15983 6928 29 0,'0'0'105'0,"0"0"-47"15,0 0 20-15,0 0 3 16,0 0 4-16,-88 49 1 16,76-44-11-16,3-1-14 15,3-1-10-15,3 2-20 16,-2-2-6-16,4 3-24 15,-2 2-2-15,1 2 7 16,1 2 15-16,-1 2 14 16,1 1 1-16,1 5 13 15,0 2 10-15,0 6 11 16,0 1-5-16,0 3-16 16,0 4 6-16,0 0-6 15,0 3 9-15,0 0-13 0,0 1 15 16,0 1 4-16,0-1-14 15,0 4 0-15,0-2-8 16,0 1 0-16,0-1-8 16,0 0 1-16,4-1-13 15,4-2 7-15,2 1-10 16,5 2 3-16,0 0-10 16,4-1 1-16,1-2-1 15,-2 0-2-15,1 3 7 16,-4-3 4-16,1 4-15 15,-4-2 7-15,0 2-4 16,-2-1 4-16,0 1-3 16,0-1-8-16,2-1 5 0,-1-2-5 15,0-3 4-15,1-4 0 16,2-1 3-16,-1-5-9 16,2 1 1-16,3-1 1 15,3 1 0-15,1 2 10 16,2 0-11-16,0 0 1 15,0 0-2-15,3 0 1 16,-2-3 1-16,1-2-1 16,0-1 1-16,0-4 0 15,-1-7-1-15,0-1 0 16,2-5-1-16,3-3 0 16,3-3 0-16,4 0 0 15,4 0 1-15,5-6 1 0,4-2-2 16,3 0 2-1,2 1-1-15,4 0 0 16,0 1 0-16,-1-1-1 0,0-2 2 16,0 0-1-16,2-4-1 15,-1-2 0-15,2-2 0 16,2-3 10-16,-2-1-9 16,0 0 0-16,1-1-1 15,-4 3 0-15,-4-1 0 16,-2 2 0-16,-1 2-1 15,-4-1 0-15,-1 2 1 16,-1 1 1-16,0 0-1 16,-3-1 0-16,2-2 1 15,0 0-1-15,0-2 1 0,-3-3 0 16,-2-3 0-16,-5-5-1 16,1 0 1-16,-3-6 5 15,-2-2 13-15,-3-1-4 16,0-2-3-16,-2 0-5 15,-3 0-6-15,-3 2 14 16,-3-3 4-16,-6 3 15 16,-1-4-10-16,-6 2 11 15,-3-4-1-15,0-2 2 16,0-2-17-16,-10-1-4 16,-2-1 2-16,-2-1 3 15,-1 0 0-15,2 3-5 16,-2 0-1-16,1 2-4 0,1 1 6 15,1 1-14-15,-4-2 4 16,5 1-5-16,-5 0 7 16,-1 1-7-16,-2 5 5 15,-2 0-5-15,-5 3 17 16,-2 3-11-16,-4 5-5 16,-1 0 16-16,-5 3-5 15,0 1-4-15,-1 1-8 16,-5 1 0-16,3 3 7 15,-3 3 6-15,-3 4-5 16,-2 3-9-16,-2 1 12 16,-4 3-12-16,-2 2 7 15,-2 1-7-15,-1-1-7 0,-3 4 7 16,2 0 6-16,-2 0-6 16,4 0-1-1,-1 0 1-15,2 0 1 0,2 0-1 16,3 0 6-16,-2 4 3 15,1 2-9-15,2 1 0 16,4 0 3-16,2 0-2 16,3 0 11-16,2-2-5 15,1 2-6-15,3 1-1 16,-1-2 12-16,1 3-10 16,2 0-2-16,-1 1 2 15,-2 1-1-15,4 0 1 16,-1 1-1-16,2 0 0 15,1 0 5-15,1 1-6 16,1 0 0-16,3 2 0 0,-1-3 9 16,4 2-9-16,0 0 0 15,1 2 2-15,3-1 8 16,-3 4-10-16,1 2 0 16,0 0 0-16,2 2 7 15,-3 2-6-15,3 1-1 16,0 1 0-16,0 1-1 15,4-3 2-15,2-2-1 16,6-1 0-16,4-2-1 16,4 2-35-16,16 2-95 15,10-7-179-15,-6-8-908 0</inkml:trace>
  <inkml:trace contextRef="#ctx0" brushRef="#br1" timeOffset="110502.2467">20535 14650 1046 0,'0'0'278'0,"0"0"-73"16,0 0 9-16,-102-32-31 15,64 32-55-15,0 2-32 16,3 20-22-16,5 8-21 15,6 10-19-15,10 6-4 16,10 7-8-16,4 0-6 16,6-1-8-16,18-6-2 15,8-7-6-15,6-12 2 16,2-14-2-16,1-13 0 16,-2-4-18-16,-5-28-1 15,-7-23 10-15,-13-33 8 16,-14-28 1-16,-1-12 0 15,-24 0 1-15,2 27 9 16,4 33-1-16,7 24-2 0,3 22 45 16,3 3 24-16,1 9-5 15,0 8-35-15,5 7-36 16,0 36-20-16,26 34 20 16,13 26 21-16,10 7-14 15,-4-17 2-15,-8-23-9 16,-8-24-1-16,-3-11 0 15,4-1 0-15,-1-2-7 16,-1-7-42-16,-9-15-14 0,-7-8 7 16,-4-19 39-1,-5-19 17-15,-3-10-1 0,0-5 2 16,0 3 0-16,0 11 9 16,-2 12 2-16,1 13 5 15,1 10 5-15,0 4-14 16,0 1-7-16,6 19 0 15,10 6 11-15,5 10 12 16,3 3-5-16,3 2-10 16,3 0 2-16,0-3-9 15,-2-4 0-15,-3-7 1 16,-4-9-2-16,-7-8 0 16,-7-10-16-16,-3-6 16 15,-1-20 0-15,-3-14 6 16,3-6-6-16,0-1 0 0,3 5 6 15,1 9-6-15,4 9 0 16,-1 11-1-16,4 8-9 16,4 5 10-16,6 0-14 15,6 10 13-15,4 7 1 16,9 0-6-16,2 0 6 16,1-3 0-16,1-3-7 15,0-7-72-15,-4-4-68 16,-5-3-36-16,-10-13 41 15,-10-8 70-15,-11-4 55 16,-7 1 17-16,0-1 36 16,-10 3 36-16,-5 5 30 15,0 6 0-15,-1 5-34 0,1 6-27 16,-2 3-16-16,1 1-13 16,1 15-11-16,3 4-1 15,2 2 1-15,4 4 5 16,6 1-5-16,0-4-1 15,1-3 1-15,11-7-1 16,6-7-15-16,1-6-13 16,-1 0 3-16,0-16 7 15,-3-7 18-15,-2-3 0 16,-5-1 0-16,-4-1 1 16,0 4 11-16,-4 6 23 15,0 7-4-15,0 6 20 16,0 2 2-16,0 3-32 0,0 0-21 15,0 7-5 1,7 8 5-16,6 4 0 0,4-2 1 16,3 0 0-1,3-5 0-15,-4-5 0 0,-5-6 5 16,-2-1 0-16,-5-13 1 16,-2-17-5-16,-5-23 4 15,-5-31-6-15,-20-30 1 16,-7-12 5-16,3 21-5 15,6 27 1-15,13 38 11 16,1 17 56-16,5 6 16 16,-1 5-17-16,2 10-17 15,3 3-51-15,0 25-21 16,12 24 21-16,18 28 1 16,18 20 0-16,7 11 0 15,6-6-1-15,-2-9-64 0,-2-20-83 16,-13-19-89-16,-9-19-453 0</inkml:trace>
  <inkml:trace contextRef="#ctx0" brushRef="#br1" timeOffset="110703.1176">22170 14495 205 0,'0'0'1647'0,"0"0"-1449"16,0 0-154-16,0 0 3 15,0 0 89-15,26 113-50 0,0-66-39 16,-4 9-21 0,-4 11-17-16,-7-4-9 0,-7 0 0 15,-4-5-96-15,0-25-194 16,0-8-226-16,-6-20-258 0</inkml:trace>
  <inkml:trace contextRef="#ctx0" brushRef="#br1" timeOffset="110901.2555">22131 14371 1164 0,'0'0'294'0,"0"0"-85"16,0 0-79-16,39-82-36 15,-7 76-24-15,10 6-11 16,6 7 20-16,1 16 8 0,-3 6-28 16,-8 6-31-1,-11 5-7-15,-11 4-21 0,-16 0 0 16,0 2-31-16,-25-2-62 15,-18-1-102-15,7-10-161 16,6-16-369-16</inkml:trace>
  <inkml:trace contextRef="#ctx0" brushRef="#br1" timeOffset="111418.2531">22458 14357 1204 0,'0'0'313'0,"0"0"-181"15,0 0 3-15,0 0 17 16,108-24-14-16,-70 24-37 0,1 9-31 16,-4 8-29-16,-8 1-20 15,-9 5-20-15,-12 2 0 16,-6 1 0-16,-10 1-1 16,-11-2 0-16,-1-5-22 15,3-7-3-15,9-12-5 16,7-1 11-16,3-25-61 15,15-12-57-15,15-10 41 16,6-2 17-16,2 0 34 16,-1 10 26-16,-7 8 19 15,-11 10 13-15,-6 11 57 16,-10 3 53-16,-3 7-9 16,0 2-53-16,-2 15-32 0,-8 12-2 15,1 8 11 1,3 6 4-16,4 1 5 0,2-1-14 15,0-4-11-15,12-8-10 16,6-6-12-16,3-14 11 16,2-6-1-16,-1-5 5 15,-1-12 14-15,-5-15-11 16,-3-9-10-16,-5-9-8 16,-8-4 0-16,0 0-11 15,-5 6-15-15,-11 9 6 16,-2 13-2-16,-3 13-46 15,1 8-43-15,6 7-13 16,5 14-6-16,9 18-42 0,17-5-166 16,3-5-209-16</inkml:trace>
  <inkml:trace contextRef="#ctx0" brushRef="#br1" timeOffset="112642.1029">23117 14073 1452 0,'0'0'254'0,"0"0"-112"16,0 0-91-16,0 0-32 15,0 0 44-15,12 98 13 16,7-44-23-16,0 4-22 16,-3 1-7-16,-7-1-14 0,-2-6-4 15,-7-7-5 1,0-10-1-16,0-14-18 0,0-16 18 15,0-5 13-15,0-22 12 16,0-14-4-16,0-13 7 16,0-2-9-16,9 3-8 15,7 10-3-15,1 11 3 16,2 12-10-16,-1 8 5 16,0 7-6-16,1 0-1 15,-4 10-1-15,-4 9-5 16,0 7 7-16,-8 1 7 15,-3 6 4-15,0 1 5 16,-7 2-6-16,-5-3-9 16,5-4 0-16,2-5-1 0,5-7-1 15,0-11 0-15,12-6-20 16,15-2 8-16,7-26 13 16,6-12 4-16,-1-24-4 15,-6-26 0-15,-16-24-1 16,-10 6 0-16,-7 23-5 15,-3 27 6-15,-9 24 6 16,2 3 18-16,-4 2 32 16,4 7 1-16,1 17-17 15,1 5-20-15,0 26-20 16,3 28 0-16,5 23 1 16,0 20 0-16,9-7 0 15,10-18 0-15,1-24 0 0,0-19-1 16,8 1 6-16,1-6-6 15,7-7 0-15,-2-14 0 16,-3-3-18-16,-6-23 6 16,-5-12 2-16,-5-9 8 15,-7-2 2-15,-4-1 1 16,-3 8 5-16,-1 11 3 16,0 8 16-16,0 12 6 15,0 7 12-15,0 1-43 16,0 9-3-16,0 13 2 15,0 7 0-15,0 5 1 16,10 2 0-16,6-4 1 16,1-5-1-16,5-8-2 0,0-8-22 15,2-11-1-15,2-3 3 16,-4-20-2-16,-4-11 12 16,-8-5 3-16,-6-4-1 15,-2 4 10-15,-2 8 5 16,0 9 7-16,0 10 0 15,0 7 5-15,0 5-4 16,0 0-13-16,5 15-14 16,3 7 13-16,2 7 0 15,0 4 1-15,0-1 1 16,-1-3-1-16,-3-3 0 16,-3-6 0-16,1-9 0 15,-4-8-20-15,0-3 20 16,0-16 14-16,0-15-5 0,0-10-8 15,0-4 0 1,0 2 0-16,2 10 0 0,4 8 0 16,-1 13 0-16,1 7 8 15,1 5-9-15,6 2-9 16,4 13 3-16,7 4 4 16,0 3 1-16,-1 0-6 15,-6-2 6-15,-4-5 1 16,-6-5-6-16,-2-5 4 15,-5-5-2-15,0-5 4 16,0-20 22-16,-1-14-15 16,-7-10 20-16,0-6-2 15,5 3-14-15,1 9-10 0,2 13 17 16,0 12-4 0,0 17-14-16,12 1 0 0,6 20-15 15,7 10 14-15,0 7-10 16,-2 5-20-16,-26 13-80 15,-20-7-201-15,-21-15-868 0</inkml:trace>
  <inkml:trace contextRef="#ctx0" brushRef="#br1" timeOffset="113444.7412">17665 10524 1270 0,'0'0'305'0,"0"0"-180"0,0 0-64 15,0 0 55-15,54 82 4 16,-30-34-34-16,-1 6-27 15,-6 7-12-15,-4 0-14 16,-5-2-15-16,-7-6-18 16,-1-10-80-16,0-11-100 15,-6-31-132-15,-8-1-168 16,-3-17-162-16</inkml:trace>
  <inkml:trace contextRef="#ctx0" brushRef="#br1" timeOffset="113625.6964">17599 10534 385 0,'0'0'378'0,"-2"-115"-40"15,11 90-70-15,14 0-52 16,9 2-63-16,7 5-27 16,4 11-22-16,-1 7-6 15,1 14-1-15,-8 14-26 16,-6 12-29-16,-13 7-17 0,-7 7-10 16,-9 3-15-16,0-4-12 15,-7-5-102-15,-8-7-152 16,3-14-305-16,-2-13-306 0</inkml:trace>
  <inkml:trace contextRef="#ctx0" brushRef="#br1" timeOffset="113962.9052">17992 10473 897 0,'0'0'313'0,"0"0"-134"0,0 0 0 15,0 0-33-15,0 0-32 16,100 24-43-16,-68-7-18 15,-5 1-12-15,-3 1-16 16,-7 3-9-16,-8-3-9 16,-5-4 6-16,-4-5-12 15,0-9 13-15,-6-1 33 16,-8-14 22-16,0-18 26 16,8-8-26-16,3-5-41 15,3 2 14-15,7 9 10 16,14 8-18-16,6 11 2 15,3 7-7-15,2 8-5 16,6 0-4-16,-1 15-6 0,-1 6-13 16,-4 4-1-1,-4 5 0-15,-9 1-45 0,-10 0-51 16,-9-2-79-16,-15-7-179 16,-10-11-523-16</inkml:trace>
  <inkml:trace contextRef="#ctx0" brushRef="#br1" timeOffset="114098.9174">18244 10159 1305 0,'0'0'291'15,"0"0"-159"-15,0 0-89 16,0 0-36-16,0 0-3 16,80 60-4-16,-34-31-230 15,-7-3-355-15</inkml:trace>
  <inkml:trace contextRef="#ctx0" brushRef="#br1" timeOffset="114585.205">18530 10278 1532 0,'0'0'236'16,"0"0"-141"-16,0 0-60 15,0 0 45-15,0 0-14 16,60 98-31-16,-42-66-15 15,-3-1-6-15,-5-1-8 16,-7-4-4-16,-3-2-1 16,0-11 8-16,-1-9-8 15,-11-4 16-15,0-25-1 0,-8-26 0 16,3-3 28 0,4-8-13-16,5 5 2 0,8 16-8 15,0 5 15-15,7 14-22 16,10 13-18-16,9 9-6 15,6 2-1-15,6 16 6 16,1 5 0-16,-3 8-7 16,-6 1 7-16,-6-3 1 15,-8-1 0-15,-7-6-9 16,-6-6 9-16,-3-10 9 16,0-6 34-16,-2-9 31 15,-9-21-16-15,3-10-12 0,3-4-22 16,5 2 4-1,0 11-10-15,13 9-5 0,6 15-10 16,3 7-3-16,3 8-6 16,3 18 6-16,2 6 0 15,-1 9-12-15,3 1-52 16,24 11-49-16,-5-11-174 16,-2-12-264-16</inkml:trace>
  <inkml:trace contextRef="#ctx0" brushRef="#br1" timeOffset="115116.4746">19376 10095 1513 0,'0'0'265'0,"0"0"-9"16,0 0-125-16,-90 8-29 0,68 14-46 16,3 7-26-1,2 7 1-15,7 1 5 0,3 4-20 16,7-5-16-16,0-5 1 15,15-11-2-15,9-12-15 16,5-8-40-16,4-11 9 16,-1-19-27-16,-3-7-2 15,-10-4 25-15,-7 2 33 16,-7 0 18-16,-5 8 19 16,0 5 48-16,-3 7 32 15,-2 8-9-15,0 7-9 16,1 4-27-16,3 2-29 15,1 19-18-15,0 7-7 0,10 5 0 16,7 1 0-16,3-5 0 16,6 0-1-16,-2-12 1 15,3-10-2-15,-3-7-23 16,-4-4-5-16,-6-19 5 16,-8-13 1-16,-6-11 23 15,-3-19 0-15,-27-29 0 16,-16-21 1-16,-8-5 0 15,8 25 16-15,13 35 23 16,21 38 29-16,8 14 14 16,2 7 1-16,2 2-58 15,0 0-25-15,18 22-24 16,15 16 24-16,7 11 5 16,14 21 1-16,11 16-6 0,16 12 0 15,6 1-83-15,-18-27-91 16,-16-23-375-16</inkml:trace>
  <inkml:trace contextRef="#ctx0" brushRef="#br1" timeOffset="115314.9306">20109 9854 1844 0,'0'0'283'0,"0"0"-227"16,0 0-28-16,26 77 48 15,2-28 15-15,5 2-33 16,0 4-32-16,-3 2-15 16,-6 1-11-16,-11-2-27 15,-13 6-135-15,-3-14-229 0,-13-17-591 0</inkml:trace>
  <inkml:trace contextRef="#ctx0" brushRef="#br1" timeOffset="115516.5747">20071 9794 1380 0,'0'0'179'0,"0"0"-88"16,0 0 22-16,98-68 67 15,-58 63-34-15,8 5-20 16,2 3-19-16,-3 13-35 16,-8 6-35-16,-10 2-15 0,-12 7-10 15,-11 1-12-15,-6 4-17 16,-9-2-63-16,-31 0-121 15,3-7-274-15,1-15-312 0</inkml:trace>
  <inkml:trace contextRef="#ctx0" brushRef="#br1" timeOffset="116018.8485">20284 9801 1028 0,'0'0'186'16,"0"0"19"-16,0 0-24 15,93-82-44-15,-54 67-46 16,5 4 3-16,6 7 6 15,0 4-20-15,-5 0-3 16,-6 4-20-16,-12 10-24 0,-5 5-11 16,-14 0-12-16,-4 5 7 15,-4 3-17-15,-10 1 0 16,-10-1-1-16,-2-2 0 16,2-8 0-16,10-8-9 15,5-9-21-15,5-4-36 16,9-16-58-16,14-11 43 15,3-3 12-15,3-2 33 16,-4 2 26-16,-1 2 11 16,-6 3 12-16,-6 3 25 15,-5 5 49-15,-2 5 8 16,-4 4-34-16,-1 9 21 0,0 3-17 16,0 1-39-1,0 18-24-15,0 8 4 0,0 9-4 16,0 3 6-16,8-2-6 15,2-1-1-15,7-7 2 16,1-10-2-16,6-7 0 16,-1-12-6-16,1-3-5 15,-4-21-5-15,-6-9 9 16,-9-11 5-16,-5-7-8 16,-11-2 9-16,-17-1 0 15,-9 4 0-15,-2 12-58 16,2 15-77-16,9 15-59 15,20 14-84-15,8 16-126 16,4 1-496-16</inkml:trace>
  <inkml:trace contextRef="#ctx0" brushRef="#br1" timeOffset="117250.4232">21026 9307 1557 0,'0'0'229'0,"0"0"56"16,0 0-166-16,0 0-99 16,0 0 0-16,20 101 5 15,9-45-5-15,1 5-9 16,-4-2 3-16,-4 0-6 16,-5-6-7-16,-8-9-2 15,-3-12-14-15,-6-18-22 0,0-14 22 16,0-3 15-1,-4-28 11-15,-4-11 4 0,4-9 24 16,4-3-13 0,0 3-11-16,13 9-9 0,8 12-5 15,0 12-1-15,3 12 0 16,1 6-1-16,-2 11-9 16,-3 14 9-16,-6 4-10 15,-8 5 11-15,-6 4 17 16,0 3-8-16,-9 0-8 15,-5-2 2-15,1-6-2 16,6-10 11-16,5-9-12 0,2-14 0 16,15-1-18-1,18-27 9-15,12-11 2 0,1-11-15 16,3-20-33-16,-12-19 5 16,-17-12-1-16,-14 7 23 15,-6 23 20-15,-6 27 8 16,-3 21 44-16,-4 4 54 15,3 5 23-15,0 5-24 16,0 9-33-16,4 4-41 16,-2 24-23-16,3 13 0 15,5 12 2-15,0 6-1 16,2 5 0-16,15-3 0 16,11-6 0-16,6-10-1 0,14-18 0 15,8-13-9 1,9-14-22-16,3-9-23 0,-5-23-25 15,-15-9-26-15,-19-10 11 16,-18-4 57-16,-11 1 37 16,-3 5 37-16,-16 12 84 15,2 12-10-15,2 8-38 16,5 10-20-16,4 7-23 16,3 7-30-16,1 21 0 15,2 8 0-15,0 7 0 16,9 3 1-16,8-3 0 15,2-4-1-15,5-8-6 16,3-13-43-16,3-14-51 16,1-4-4-16,-1-25-27 15,-5-13-2-15,-10-10 22 16,-7-5 79-16,-7 4 32 16,-1 3 106-16,0 15 50 0,0 8-45 15,0 12-24-15,0 8-19 16,0 3-56-16,1 9-12 15,13 12 0-15,2 8 6 16,5 7-5-16,-1 0 9 16,-4 1-9-16,-3-3-2 15,-4-7-6-15,-7-9-24 16,-2-10-5-16,0-8 19 16,-3-13 17-16,-15-22 1 15,-1-21 9-15,1-3 19 16,3-3 0-16,3 4 3 15,7 19-3-15,4 6 13 0,1 16-17 16,0 14-22-16,1 3-3 16,17 9-19-1,6 16 18-15,12 8 0 0,1 4 1 16,1 2 1-16,-5-1 0 16,-5-4 5-16,-9-8-6 15,-8-6-1-15,-8-10-17 16,-3-10 18-16,0-3 5 15,-14-27 4-15,-4-20 7 16,3-26 29-16,4 2 1 16,4 8 8-16,7 19-20 15,0 22-19-15,8 8-5 16,11 10-9-16,10 7-1 0,14 18-8 16,25 22 7-16,25 19 0 15,-8 2 0-15,10 33-26 16,-31-19-123-16,-35-18-329 0</inkml:trace>
  <inkml:trace contextRef="#ctx0" brushRef="#br1" timeOffset="117830.0168">18116 11081 780 0,'0'0'307'0,"0"0"-12"0,0 0-51 16,0 0-41-16,0 0-40 15,0 0-64-15,0 0-47 16,-58-3-27-16,53 29-13 16,5 2-11-16,0 2 0 15,15-2 6-15,9-6-7 16,8-2 6-16,4-6 0 16,0-3 3-16,-3-2-3 15,-10-3-4-15,-7-1-1 16,-13 3-1-16,-3-1 0 15,-8 4 40-15,-20 1 9 16,-8 1-12-16,-10-2-17 0,0-3-14 16,1-3-6-16,8-5-18 15,12 0-62-15,25-11-71 16,0-6-139-16,20-3-405 0</inkml:trace>
  <inkml:trace contextRef="#ctx0" brushRef="#br1" timeOffset="118233.8568">18409 10902 662 0,'0'0'353'15,"0"0"-77"-15,0 0-3 16,0 0-56-16,0 0-28 15,0 0-57-15,0 0-54 16,-3-19-26-16,3 21-29 16,0 10-12-16,9 9 33 15,8 5-4-15,2 8-10 16,4 3-2-16,2 1-9 16,3-1-7-16,0-5-3 15,0-7-8-15,-5-4 0 16,-2-10 5-16,-6-8-4 15,-6-3-1-15,-5-10 25 16,-2-20-4-16,-2-11-15 0,0-11-7 16,-11-8 0-1,-5-1 0-15,-1 6 0 0,3 12 0 16,3 12-16-16,5 17-7 16,5 12-61-16,1 12-150 15,7 14-130-15,7 3-210 16</inkml:trace>
  <inkml:trace contextRef="#ctx0" brushRef="#br1" timeOffset="118779.4497">18963 10865 1602 0,'0'0'301'16,"0"0"-77"-16,0 0-150 0,0 0-6 15,0 0 12-15,0 0-2 16,44 96-29-16,-29-62-12 16,-2-1-20-16,-3-4-7 15,-3-6-8-15,-2-5-1 16,-2-9 0-16,-3-6-1 16,0-3-11-16,0-17 11 15,-12-16-17-15,-6-13 0 16,0-10 15-16,3-1 2 15,8 6 10-15,7 11-8 16,0 12 11-16,6 10-11 16,13 14-2-16,6 4-1 0,6 0-6 15,5 15 5-15,2 6 1 16,-1 2-5-16,-5 4 6 16,-6-4 1-16,-6 0-1 15,-8-5 0-15,-9-3-7 16,1-9-1-16,-4-6 8 15,-4-3 14-15,-11-20 1 16,-6-14 9-16,1-7 19 16,5-4-9-16,8 7 5 15,7 7 7-15,0 10-14 16,18 12-17-16,10 7-8 16,14 5 7-16,6 5 14 15,8 15 0-15,4 6-10 0,0 4-9 16,-4 5-9-1,-4 6-13-15,-12 27-107 0,-12-9-97 16,-27-4-554-16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53:1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11321 651 0,'0'0'120'0,"0"0"-77"16,0 0-11-16,0 0 109 15,50 89 31-15,-20-45-12 16,1 2-34-16,5-3-17 16,-3-8-44-16,1-8-11 15,-3-11 8-15,0-14 24 0,4-3 32 16,11-37 46-16,14-32-31 15,8-34-38-15,-1-17-28 16,-12-5-24-16,-14 13-17 16,-17 30-15-16,-8 22-11 15,-3 23 1-15,-5 14 6 16,1 4-7-16,1 6-1 16,1 6-56-16,8 18-106 15,-4 14-172-15,-7 8-428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2:01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18250 4127 1750 0,'0'0'194'0,"0"0"-102"16,0 0-20-16,0 0 52 15,0 0-68-15,0 0-41 16,-35-24-14-16,59 62 19 15,11 13 25-15,2 7-15 16,2 5-17-16,-3-3-7 0,-4-4-6 16,-3-5 0-16,-6-6-38 15,-6-8-83-15,-13-3-108 16,-4-9-95-16,-4-9-331 0</inkml:trace>
  <inkml:trace contextRef="#ctx0" brushRef="#br0" timeOffset="183.8221">17780 4388 1075 0,'0'0'560'0,"0"0"-501"16,52-104-46-16,9 44-12 16,30-6 24-16,25-5 4 15,8 4-5-15,-9 18-24 16,-21 16-40-16,-36 18-188 15,-19 8-364-15</inkml:trace>
  <inkml:trace contextRef="#ctx0" brushRef="#br0" timeOffset="989.5965">18484 4217 1403 0,'0'0'178'16,"0"0"-142"-16,0 0-7 16,103 0 53-16,-57 0 26 15,2 12-3-15,-6 9-28 16,-6 8-32-16,-13 5-20 16,-9 3-5-16,-13 5 2 15,-1 2-11-15,-3-5-1 16,-6-5-8-16,3-10-2 15,6-16-14-15,0-8-80 16,17-20 29-16,17-33 17 16,2-1-28-16,6-11-21 15,2-2 11-15,-9 9 37 16,2-6 34-16,-6 4 15 0,-5 8 8 16,-10 4 41-16,-9 9 36 15,-6 8 22-15,-1 10 19 16,-2 7-2-16,-13 8-17 15,0 6-42-15,-7 14-33 16,-2 16-16-16,-1 12-8 16,4 8 14-16,6 3 6 15,9-1-4-15,6-4-18 16,9-5 1-16,18-7-7 16,9-8 0-16,5-11 0 15,1-10-22-15,2-7-33 16,-6-4-13-16,-9-17-3 15,-10-6 14-15,-12-6 5 16,-7-6 9-16,-10 0 13 16,-11 0 8-16,-6 8 15 0,-2 7 7 15,4 10 0-15,3 7 16 16,5 7 3-16,6 0-9 16,5 6-10-16,6 8 1 15,0 3-1-15,14 2 0 16,12-1-1-16,11-3 1 15,5-1-1-15,5-10 1 16,1-2 0-16,-5-2 0 16,-8-2-1-16,-7-10-4 15,-13-5 5-15,-6-4 8 0,-5 3 0 16,-4-1 13 0,0 3 56-16,0 6 13 0,0 6-10 15,0 4-33-15,3 0-43 16,8 4-4-16,7 10 0 15,3 9 1-15,3 3 6 16,-2 4-6-16,-5 2-1 16,-3-4-3-16,-5-1-67 15,-9-8-136-15,0-8-171 16,-7-8-503-16</inkml:trace>
  <inkml:trace contextRef="#ctx0" brushRef="#br0" timeOffset="1121.3701">19152 3754 1219 0,'0'0'133'0,"0"0"-133"16,0 0-6-16,0 0-56 15,0 0 17-15,108 17-82 16,-53-4-246-16</inkml:trace>
  <inkml:trace contextRef="#ctx0" brushRef="#br0" timeOffset="1502.7578">19664 3900 1294 0,'0'0'166'0,"0"0"-121"16,0 0 2-16,1 81 74 0,10-48-19 15,-2 3-29-15,1-2-13 16,0-1-19-16,-1-7-25 15,-1-2-7-15,-3-9-7 16,-1-8 0-16,0-7 4 16,-2-1 16-16,-1-19 1 15,1-8-13-15,2-6-4 16,2-1 18-16,3 1 39 16,3 6-14-16,0 6-10 15,3 6-12-15,2 7-11 16,2 8-1-16,3 1-6 15,2 9 0-15,3 8 1 16,0 5-2-16,0 1-2 16,-1 4 1-16,-2-2-7 15,-3-2 0-15,-4-1-41 0,-1-2-127 16,-4-6-115-16,-8-7-392 0</inkml:trace>
  <inkml:trace contextRef="#ctx0" brushRef="#br0" timeOffset="1710.754">20044 3880 1452 0,'0'0'240'0,"0"0"-175"15,0 0-16-15,0 0 94 0,0 0-8 16,33 79-62-1,-24-57-42-15,0-3-31 0,0-3-7 16,-5-7-143-16,-4-4-148 16,0-5-389-16</inkml:trace>
  <inkml:trace contextRef="#ctx0" brushRef="#br0" timeOffset="2559.8158">19852 3628 649 0,'0'0'92'0,"0"0"-60"16,0 0-20-16,118 99-11 0,-72-67-1 15,0-3-19 1,-1-1-115-16,-3-9-83 0,-6-6 86 16,-7-6 131-16,-6-6 74 15,-10-1 69-15,-4 0 59 16,-8 0 58-16,-1 0-9 15,0 7-48-15,0 5-75 16,2 5 12-16,-1 9-23 16,5 6-12-16,1-1-39 15,3 1-28-15,2-3-18 16,2-6-11-16,5-6-3 16,0-8 4-16,6-9-4 15,2-6 3-15,0-20 1 0,2-15-4 16,-1-10-5-16,-4-4 0 15,-4-2 7-15,-5 4-8 16,-1 10 2-16,-4 11 6 16,-4 9 17-16,-1 10 31 15,0 9-7-15,1 4-30 16,4 0-18-16,9 6-1 16,5 11 9-16,1 0 0 15,7 3-8-15,3-3 11 16,4-4-11-16,4-7 7 15,3-6-8-15,1-4-8 16,-3-19-50-16,-5-8-51 0,-7-7-24 16,-12-6 4-1,-12-4 18-15,-8-2 33 0,-5 3 55 16,-14 5 23-16,-5 11 10 16,0 9 35-16,-1 13-1 15,3 9 6-15,5 0-6 16,5 14-24-16,6 8-8 15,6 1-11-15,0 4 5 16,6-2-6-16,10-3 0 16,3-1 1-16,0-5-1 15,-4-3 0-15,-3-8-6 16,-5-3-5-16,-4-2 11 16,-3-2 13-16,0-10 15 15,0-3 32-15,0 0 19 16,0 4 27-16,0 4-6 0,2 5-39 15,4 2-32 1,4 0-28-16,7 17-1 0,8 8 9 16,6 5 27-16,4 7-2 15,3 2 18-15,0 3-21 16,-4 0-9-16,-4-1 1 16,-7 0-13-16,-10 0-9 15,-13 0 7-15,-9 4-8 16,-29 2-33-16,-74 30-102 15,8-11-186-15,-17-2-756 0</inkml:trace>
  <inkml:trace contextRef="#ctx0" brushRef="#br0" timeOffset="6642.9838">20708 4638 1202 0,'0'0'178'16,"0"0"-142"-16,0 0-30 15,10 162-6-15,19 8 76 16,2 39 39-16,-4 28 14 15,-12 0 6-15,-12-7-19 16,-3 5 5-16,-11 4-31 16,-11-1-29-16,-2-13-9 15,0-10-11-15,2-14-8 0,3-17-14 16,2-15 6-16,4-18-4 16,7-16-12-16,6-12 4 15,1-9-1-15,14-11-12 16,5-5 1-16,-1-8 0 15,-1-18 0-15,-5-14-1 16,2-15-1-16,-3 1-7 16,0 2-17-16,3 9-23 15,-3 1-6-15,-5-9-19 16,-2-14-44-16,-5-15-62 16,-21-29-32-16,-11-17-128 15,-8-14-229-15</inkml:trace>
  <inkml:trace contextRef="#ctx0" brushRef="#br0" timeOffset="7055.4436">20186 8042 1270 0,'0'0'215'16,"0"0"-159"-16,0 0 14 15,126 53 86-15,-61-13-26 16,3 4-58-16,1 5-12 15,-3-3-28-15,-1-5-13 16,-9-4-2-16,-3-8-10 16,-7-10-6-16,-8-8-1 15,-6-11 0-15,-6-1-33 0,-7-28-36 16,-2-25-37 0,-1-24-17-16,-7 0-38 0,-1 9-75 15,-5 12 10-15,-2 18 76 16,-1 2 75-16,0 0 75 15,0 10 65-15,-8 9 108 16,-2 8 65-16,0 5-14 16,1 5-40-16,6 5-59 15,0 23-44-15,3 25-14 16,0 28 1-16,0 20-6 16,3 5-29-16,0-19-19 15,-3-23-9-15,0-22-5 16,0-6-54-16,0 17-100 15,-8-6-109-15,-7-4-395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53:17.3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19331 4807 740 0,'0'0'292'0,"0"0"-87"15,0 0-37-15,0 0 1 16,0 0-21-16,0 0-35 16,45-7-2-16,-3-8-22 15,10-7-36-15,9-3-12 16,15-8-18-16,-1 3-13 15,-1 0-3-15,2 2-7 16,-15 10-34-16,1 1-72 16,-16 7-58-16,-28 10-128 15,-15 2-283-15,-8 10-109 0</inkml:trace>
  <inkml:trace contextRef="#ctx0" brushRef="#br0" timeOffset="187.8428">19386 5090 942 0,'0'0'535'0,"0"0"-393"16,0 0-67-16,0 0-34 16,0 0 33-16,0 0 65 15,0 0 0-15,145-15-61 16,-33-43-45-16,2-10-18 16,-15 6-8-16,-32 16-7 15,-29 15-87-15,-13-10-84 16,-7 6-146-16,-9 1-379 0</inkml:trace>
  <inkml:trace contextRef="#ctx0" brushRef="#br0" timeOffset="591.3853">19301 4467 1001 0,'0'0'291'0,"0"0"-94"16,0 0-50-16,0 0-31 0,0 0-45 15,-92 151 21-15,13-30 4 16,-12 18-33-16,1-2-25 15,20-17 7-15,28-22-3 16,19-9-11-16,13-16-8 16,10-18-22-16,5-16 5 15,20-14 2-15,31-4-2 16,38-11 4-16,45-13 12 16,20-36 23-16,-4-19-26 15,-18-9-9-15,-28 5-8 16,-24 9-2-16,-19 14 0 15,-23 14-31-15,0 10-70 16,-11 6-161-16,-14 8-455 0</inkml:trace>
  <inkml:trace contextRef="#ctx0" brushRef="#br0" timeOffset="8932.5193">2806 5567 646 0,'0'0'257'0,"0"0"-18"16,0 0-66-16,0 0-32 15,0 0-6-15,0 0-30 16,0 3-17-16,0 1-17 16,0 1-2-16,0 1 12 0,0 0-10 15,0-2-18-15,1-1-4 16,-1-1-8-16,0-2-8 15,0 0-5-15,0 0 0 16,0 0-4-16,0 0-2 16,0 0-6-16,0 0-4 15,0 0-6-15,0 0-4 16,0 0-2-16,2 0-5 16,0 0-52-16,2 0-114 15,13 0-99-15,-1 0-268 16,0 0-44-16</inkml:trace>
  <inkml:trace contextRef="#ctx0" brushRef="#br0" timeOffset="9606.2647">3807 5610 827 0,'0'0'256'0,"0"0"-82"15,0 0-18-15,0 0 12 16,0 0-11-16,0 0-23 15,0 0-22-15,0 5-29 16,0-3-17-16,0-2-7 16,0 0-13-16,0 3-7 0,0-3-10 15,0 0-5 1,0 0-6-16,0 0-2 0,0 0-1 16,0 0-5-16,0 0-2 15,0 0-1-15,0 0-6 16,0 0 5-16,0 0-6 15,0 0 1-15,0 0-1 16,0 0 1-16,0 0 0 16,0 0-1-16,0 0 0 15,0 0 0-15,0 0 0 16,0 0 1-16,0 0-1 16,0 0 1-16,0 0-1 15,0 0 1-15,0 0 0 16,0 0 0-16,0 0-1 15,0 0-6-15,0 0-28 0,0 0-46 16,-13 0-96-16,-1-11-177 16,-4-3-523-16</inkml:trace>
  <inkml:trace contextRef="#ctx0" brushRef="#br0" timeOffset="11431.9736">2359 4785 129 0,'0'0'189'0,"0"0"-29"15,0 0-23-15,0 0 6 16,0 0 0-16,0 0-9 16,0 0 27-16,-36-47-2 15,33 44-33-15,0 2 4 16,-2 1-28-16,5 0-32 15,-3 0-18-15,3 0-34 16,0 7-18-16,0 10-5 16,0 13 5-16,3 7 2 15,11 13 4-15,3 5-4 16,3 3 4-16,1 0-6 16,-2 0 1-16,2-4 0 0,0 1 6 15,-2-8-6 1,-1 0-1-16,0-4 8 0,-1-1-8 15,-4 2 0-15,2-2 1 16,0 0 0-16,-5 0 0 16,0-2 0-16,3-3-1 15,-6-5 1-15,-1-7 6 16,-2-4-7-16,1-5 0 16,-1-6-1-16,-2-3 0 15,1-3 1-15,0-3-1 16,6 2-1-16,3 1 1 15,3-1 1-15,10 0 1 16,5 0 7-16,9 0-8 0,7 0 1 16,2-1 5-16,7-2-6 15,1 0 1-15,1 0-1 16,1 0 0-16,2-2 0 16,-2-4 0-16,0 0 0 15,0-2 0-15,-2 1 0 16,2 0 6-16,-1 0-6 15,-5 0 0-15,3-3 2 16,-4 0 5-16,4-3-6 16,2-1 9-16,1-2-1 15,0 1-8-15,-3 1 0 16,-1 1 6-16,-2 6-5 16,-6 0-1-16,-5 4-1 15,-7 2 1-15,-4 1-1 0,-8 0 2 16,-3 0-1-16,-7 0-1 15,-3 0 0-15,-4 0 1 16,-5 0 0-16,3 0 0 16,-3-3 20-16,0 0 30 15,0-6 18-15,0-3-9 16,0-6-32-16,-6-6-2 16,-1-4-4-16,0-6-3 15,-2-5-9-15,1-2-2 16,-3-5-7-16,5-3 1 15,-4 3-1-15,1 0 0 16,-1 1-1-16,-1 0 2 16,0 0-1-16,-1-2 6 15,-2-1-7-15,0 2 1 16,2-2 0-16,0 5 1 0,2-1-1 16,-2 5 6-16,4 1-7 15,-1 3 0-15,-1 2 3 16,1 2 3-16,-3 0-6 15,0 0 0-15,2 0 0 16,-2 1 0-16,0 0 0 16,6 3 0-16,0 0 1 15,1 7-1-15,1 1-1 16,3 4 1-16,1 2-1 16,-2 4 1-16,2 1 1 15,-1 1-1-15,-1 3 1 0,-1 1-1 16,-1 0 0-1,-7-1-1-15,-1 1-3 0,-4 0 4 16,-7 1 4-16,-2 0-4 16,0 2-1-16,0 0-4 15,0 0 5-15,0 0 7 16,-4 0 9-16,-1 0-10 16,-5 6-6-16,-6 2 0 15,-4 0 1-15,-9 1 0 16,-6 3 0-16,-2 1 0 15,-1-1 0-15,0 2 1 16,4 0 8-16,4 2-9 0,1 1 0 16,3 0 0-16,-1-1-1 15,1 4 0-15,2 0 0 16,-1 3 0-16,4-2-1 16,2-1 1-16,9-5-1 15,7-2 2-15,3-5-1 16,7-2 0-16,0-2 1 15,1 1 0-15,3-3 1 16,-2 1-2-16,5 1 0 16,-3 2 0-16,-2 0 0 15,2 0-1-15,-2 3-1 16,-2-1 1-16,3 3 1 16,-2-2-1-16,3 2 1 15,2-3 0-15,-1-2 0 0,3 1 0 16,3-3 2-16,0-2-1 15,2 1 0-15,1-2 6 16,2-1-6-16,1 2 5 16,1-2 0-16,0 0-5 15,0 0-1-15,0 0 0 16,0 0 0-16,0 0 0 16,0 1-17-16,0 1-77 15,0 12-72-15,0 0-171 16,0 2-201-16</inkml:trace>
  <inkml:trace contextRef="#ctx0" brushRef="#br0" timeOffset="22205.2819">337 3822 1035 0,'0'0'327'0,"0"0"-48"15,0 0-34-15,0 0-66 16,0 0-89-16,0 0-67 15,-28 19-22-15,40 13-1 16,9 11 13-16,0 4 5 16,6-1-9-16,-2-5-2 15,-4-9 4-15,-6-8-11 16,-2-9 1-16,-7-7 1 16,-4-8 4-16,-2 0 16 15,-3-17 9-15,-20-14 7 0,-11-15-29 16,-6-8-7-16,-1-7 7 15,6 4 1-15,8 10 9 16,10 12-5-16,11 14-6 16,6 13-8-16,0 6-11 15,20 2-10-15,11 4 3 16,9 9 7-16,1 5 11 16,-1 4 1-16,0-1 7 15,-9-3-7-15,-5-4 6 16,-7-4-7-16,-8-5 1 15,-4-2-1-15,-4-3 15 16,-3-3 4-16,0-14 2 0,-6-11-15 16,-4-6 3-16,-1 0-3 15,4 6-5-15,1 10 1 16,6 7-2-16,0 8-6 16,6 3-12-16,15 0-6 15,13 0 9-15,11 8-19 16,7-2-83-16,27-2-122 15,-13-2-289-15,-14-2-325 0</inkml:trace>
  <inkml:trace contextRef="#ctx0" brushRef="#br0" timeOffset="22586.7458">749 3384 1071 0,'0'0'300'0,"0"0"-60"16,0 0-30-16,0 0-118 15,0 0-57-15,0 0 3 16,-18 79 9-16,27-42-13 16,6 0-15-16,6 1-9 15,3-4-2-15,0-2-7 16,4-9-1-16,-7-6 0 16,0-8-22-16,-9-8-32 15,-4-1-15-15,-8-6 39 16,0-12 30-16,-7-7 1 15,-11-3 6-15,-4-4-1 16,-3 5 8-16,2 2 33 16,8 8 25-16,5 7 2 15,4 7-12-15,6 3-37 16,0 0-25-16,6 10-15 16,12 7 15-16,4 4 0 0,8 4 1 15,0 0-1-15,0-2-16 16,4-2-71-16,-6-6-44 15,-1-9-100-15,-9-5-248 16,-6-1-146-16</inkml:trace>
  <inkml:trace contextRef="#ctx0" brushRef="#br0" timeOffset="23007.4091">949 3467 916 0,'0'0'331'15,"0"0"-56"-15,0 0-101 16,0 0-84-16,0 0-33 15,0 0-29-15,0 0-13 16,45-30 8-16,-20 35 33 0,0 12-14 16,-4 7-14-16,-4 3-2 15,-4 3-8-15,-4 0-9 16,-3-5-3-16,0-8-5 16,-3-8-1-16,0-4-31 15,0-5-16-15,0-8-22 16,-2-15 24-16,-1-16-14 15,0-8-7-15,0-3 11 16,-7 0 30-16,-5 5 25 16,-3 12 6-16,2 7 37 0,-1 7 37 15,4 8 9 1,2 4-1-16,2 5 16 0,5 2-30 16,1 0-62-16,0 14-12 15,6 11-6-15,10 8 6 16,5 3 1-16,3 3 0 15,3-2 1-15,3-2 4 16,1-6-5-16,0-4 5 16,1-5-6-16,-4-8-14 15,3-10-122-15,-10-2-231 16,-7-5-666-16</inkml:trace>
  <inkml:trace contextRef="#ctx0" brushRef="#br0" timeOffset="23138.1105">1389 3301 1482 0,'0'0'500'16,"0"0"-322"-16,0 0-85 15,0 0-93-15,0 0-16 16,0 0-341-16</inkml:trace>
  <inkml:trace contextRef="#ctx0" brushRef="#br0" timeOffset="26654.5862">3601 6 1232 0,'0'0'220'0,"0"0"-31"16,0 0 26-16,0 0-132 15,0 0-71-15,0 0 9 16,-27 126 12-16,21-10 23 15,-3 20-30-15,-4-27 4 16,1-30-11-16,3-23-9 16,0-18 6-16,3-11-8 15,3-5-7-15,0-6-1 16,3-9 8-16,0-7 23 16,0-17 99-16,0-17-56 15,0-10-55-15,12 0-10 16,4 5-2-16,4 10 5 0,8 15-12 15,7 9-10-15,8 5-4 16,4 15 3-16,3 14 2 16,5 5 9-16,-2 2-13 15,-2 4-24-15,0-1-55 16,16 0-122-16,-13-10-282 16,-14-14-546-16</inkml:trace>
  <inkml:trace contextRef="#ctx0" brushRef="#br0" timeOffset="27011.4141">4277 73 730 0,'0'0'852'0,"0"0"-594"16,0 0 4-16,0 0-149 15,-81 91-63-15,65-3 24 16,8 8 4-16,8-13-36 0,2-21-17 15,15-21-13 1,8-8-10-16,13 6-2 0,13 0-2 16,13-3-31-16,9-13-69 15,26-23-96-15,-22-11-104 16,-13-16-548-16</inkml:trace>
  <inkml:trace contextRef="#ctx0" brushRef="#br0" timeOffset="27392.8516">4621 247 983 0,'0'0'661'15,"0"0"-529"-15,0 0-76 16,0 0-55-16,0 0 0 16,0 0 72-16,0 0 5 0,91 72-4 15,-74-36-37-15,-4 1-21 16,-7 2-8-16,-3-2-8 15,-3-6-5-15,0-8-15 16,0-11-8-16,0-12 20 16,0-6 8-16,0-21 0 15,-6-14 3-15,-4-9-3 16,1-5 2-16,1-2 14 16,-1 7 21-16,3 9 26 15,1 11 21-15,3 12-4 16,-1 11-10-16,1 7-40 15,2 0-23-15,0 16-6 0,5 9 7 16,8 10-1-16,7 6-6 16,2 6-1-16,2-2-19 15,1 0-66-15,8 2-120 16,-6-10-393-16,-6-12-740 0</inkml:trace>
  <inkml:trace contextRef="#ctx0" brushRef="#br0" timeOffset="27570.3569">4969 361 1423 0,'0'0'224'0,"0"0"-93"16,0 0-8-16,0 0-19 16,0 0-28-16,61 92-37 15,-37-65-20-15,-4-1-19 0,3 5-2 16,-4-6-169-16,-8-10-423 0</inkml:trace>
  <inkml:trace contextRef="#ctx0" brushRef="#br0" timeOffset="27911.3117">4990 176 1450 0,'0'0'281'16,"0"0"-137"-16,0 0-106 15,0 0-29-15,0 0 40 0,0 0 35 16,104 57-28 0,-64-43-14-16,-1-5-20 0,-5-2-6 15,-4-7-6 1,-9 0 4-16,-9-7-13 0,-6-14 27 16,-6-7-4-16,0-6-8 15,0-7 27-15,-12 4 30 16,3 7 2-16,-1 7 16 15,4 12 0-15,3 7-41 16,3 4-50-16,0 0-4 16,1 17-27-16,17 11 11 15,6 10 19-15,6 12-16 16,1 6-47-16,0 5-55 16,7 21-79-16,-10-14-275 0,-10-14-649 0</inkml:trace>
  <inkml:trace contextRef="#ctx0" brushRef="#br0" timeOffset="28109.0303">5667 463 1652 0,'0'0'212'15,"0"0"-126"-15,0 0 33 16,0 0-7-16,37 74-52 15,-22-51-33-15,0-1-17 16,1-1-10-16,1 2-65 0,-4-9-199 16,-5-8-503-16</inkml:trace>
  <inkml:trace contextRef="#ctx0" brushRef="#br0" timeOffset="28398.7419">5759 137 1166 0,'0'0'281'16,"0"0"-99"-16,0 0-92 15,0 0 3-15,0 0-34 16,0 0 86-16,0 0 6 0,109 76-30 15,-70-45-32-15,3 2-31 16,-1 0-25-16,-3 1-20 16,-2-3-11-16,-8 0-2 15,-3-4-66-15,-10 0-95 16,-6-7-187-16,-6-10-519 0</inkml:trace>
  <inkml:trace contextRef="#ctx0" brushRef="#br0" timeOffset="28573.4424">6050 310 1104 0,'0'0'568'0,"0"0"-419"15,0 0-4-15,0 0-19 16,-43 86-5-16,40-55-51 16,3-2-36-16,0 2-18 0,12-6-16 15,6-3-19-15,16-13-101 16,-4-4-172-16,-5-5-522 0</inkml:trace>
  <inkml:trace contextRef="#ctx0" brushRef="#br0" timeOffset="28771.9832">6189 11 1839 0,'0'0'291'0,"0"0"-187"15,0 0-63-15,0 0-40 16,140 46 27-16,-61-2 26 16,12 23-32-16,-18 34-21 15,-40 15-1-15,-30 30-39 16,-11-32-209-16,-41-27-697 0</inkml:trace>
  <inkml:trace contextRef="#ctx0" brushRef="#br0" timeOffset="30301.3304">4712 676 565 0,'0'0'85'0,"0"0"-35"15,0 0-8-15,0 0 65 16,0 0 14-16,0 0-18 16,0 0-9-16,64 20-10 15,-46-18-19-15,3 1 9 16,-2-2 8-16,1 1-26 16,1-1-17-16,-2-1-14 15,-2 0 3-15,0 0-8 16,-3 0 1-16,1 0-1 15,-5 0 11-15,1 0-1 0,-1 0-8 16,-1 0-7 0,0 0-1-16,0-1-5 0,-4-1-3 15,0 1-4-15,-2 1 0 16,-1-2-1-16,-2 2-1 16,0 0 0-16,0 0-111 15,0 0-195-15,-12 0-282 0</inkml:trace>
  <inkml:trace contextRef="#ctx0" brushRef="#br0" timeOffset="31020.3701">1993 964 1237 0,'0'0'199'15,"0"0"-167"-15,0 0-22 0,0 0 38 16,39 80 29-16,-14-43-17 16,-1-1-20-16,3 1-5 15,-3-6-21-15,-5-5-6 16,-4-7-6-16,-4-10-2 15,-8-9 0-15,-3-4 1 16,-5-23 37-16,-25-23-1 16,-3-3-9-16,-4-10 4 15,1-3-4-15,9 13-2 16,5 5 11-16,10 14 14 16,12 15-17-16,0 14-34 15,14 5-6-15,17 5-15 16,9 17 14-16,11 4 7 0,4 4 10 15,-1 1 12-15,-6-3-15 16,-10-3 1-16,-7-8-8 16,-14-8 2-16,-6-6 8 15,-9-3 9-15,-2-12 68 16,-5-16 18-16,-12-14-57 16,-2-9-8-16,2-1-18 15,4 5-13-15,5 13-9 16,8 14 0-16,0 12-6 15,8 8-16-15,16 2-14 16,7 16 5-16,8 6 28 16,4 4 3-16,3 0 0 15,2-2-77-15,-3-8-42 16,10-18-122-16,-12 0-291 16,-16-17 145-16</inkml:trace>
  <inkml:trace contextRef="#ctx0" brushRef="#br0" timeOffset="31335.0746">2561 565 927 0,'0'0'247'0,"0"0"17"16,0 0-100-16,0 0-72 15,0 0-48-15,0 0-21 16,0 0-11-16,5 104 19 16,9-63-9-16,9-4-11 15,-2-4-11-15,3-8-5 16,-6-9-11-16,-3-12-20 15,-2-4 15-15,-7-4 21 16,-4-17 6-16,-2-8 16 0,0-1-10 16,-6-1 5-16,-3 8 5 15,1 7 38-15,2 10 31 16,6 4-30-16,0 2-61 16,0 2-21-16,8 11-20 15,15 5 41-15,0 1 24 16,4 1-24-16,0-2-113 15,1-5-130-15,-5-5-137 16,-10-8-438-16</inkml:trace>
  <inkml:trace contextRef="#ctx0" brushRef="#br0" timeOffset="31754.2401">2757 506 742 0,'0'0'203'0,"0"0"-80"15,0 0 29-15,0 0-3 16,0 0-12-16,0 0-56 15,0 0-43-15,61-62-38 16,-43 81 0-16,-3 8 3 16,1 5 89-16,-5 2-32 15,0 0-34-15,-3-6-24 16,-2-6-2-16,0-10-25 16,-4-8 1-16,3-4 14 15,-3-10 10-15,-2-15 70 16,0-9-45-16,-7-9-10 15,-4-3-6-15,-5 1-1 0,2 4 11 16,2 6 33-16,0 10 12 16,5 8 27-16,0 9 3 15,2 8-18-15,3 0-70 16,2 17 25-16,0 11-15 16,2 10-1-16,14 5-5 15,8 5-4-15,7-5-6 16,8-3-16-16,6-11-5 15,7-7 21-15,2-9 3 16,4-12 7-16,-1-1-10 16,-4-16-14-16,-8-16-78 15,-13 4-243-15,-22 6-1050 0</inkml:trace>
  <inkml:trace contextRef="#ctx0" brushRef="#br0" timeOffset="34076.0258">4936 587 339 0,'0'0'99'0,"0"0"-25"0,0 0 40 15,0 0 30-15,0 0-31 16,0 0-29-16,103 4-34 16,-71-1-21-16,1-1-10 15,2 0-9-15,-1 1-1 16,2-3-8-16,-2 0-1 15,1 0 0-15,-4 0-59 16,6-7 20-16,-4-5-9 16,-3 0-41-16,-2-2 2 15,-4 1 19-15,-3 1 23 16,-1 0 28-16,-3 0 17 16,-1 2 0-16,0-3 2 15,-2-1-1-15,1 0 0 0,2 0-1 16,-2-5 0-1,-1-1 0-15,0-2 1 0,-2 0 18 16,-5 1 27-16,-1 2 45 16,-4 2 8-16,-2 1-35 15,0-1-11-15,0 1-31 16,-3 1-12-16,-6 0-10 16,-1-1-8-16,-1-1 8 15,5 1 1-15,-2 0-1 16,0 0-8-16,3 1-6 15,0 3-12-15,1-2-3 16,0 0-22-16,-5 1-15 16,3 1-8-16,-3 1 25 0,0 0-13 15,-3 2 10-15,0-2-14 16,-1 3 20-16,-1 5 37 16,-2 0 0-16,4 3 2 15,-3 0-10-15,-3 0-19 16,6 0-19-16,-4 0-7 15,-2 0 39-15,3 0-12 16,-3 0 22-16,-1 0 13 16,4 0 9-16,-2 0-8 15,1 0 14-15,1 0-7 16,0 0 36-16,0 0-1 16,-2 0-1-16,1 0-42 15,-3 0-12-15,-2 0 12 16,0 0 23-16,-3 0-13 0,-3 0 9 15,1 0 11-15,-1 0 2 16,-3 0 37-16,3 0-13 16,-1 0-28-16,0 3-17 15,1 2-4-15,1 1 21 16,4 1 11-16,1-5-20 16,0 3-12-16,3-2 9 15,-3 0-3-15,2-1-12 16,-4 0-1-16,-2-1-6 15,-3 1-4-15,-5-1 9 16,3 2-10-16,-3-1 11 16,-1 2 0-16,3 3 2 15,-1-2 5-15,1 2 17 0,3 1-12 16,4-2-2-16,5 2 0 16,2 1 0-16,8 1-9 15,-1 0-1-15,5 3-8 16,-1 0 7-16,2 2 0 15,-1 2-5-15,-3 0 5 16,4 4-6-16,0 0 6 16,1 0 1-16,0 0-1 15,3 1 1-15,0 0 0 16,0 3 1-16,0-2-1 16,0 1 0-16,6 1-8 0,0-2 0 15,0 0 0 1,6-3 7-16,-2-1 0 15,2 0-14-15,0-4 5 16,7 1-1-16,-1-2 9 16,5 0 2-16,0 2 10 0,4-3 3 15,-1 3-1-15,2-2-6 16,1-1 5-16,-1-1 8 16,0-1-12-16,-1 0-5 15,-2 0 6-15,-1-1-6 16,-3-3 6-16,0 0-8 15,0-2 0-15,-3-2-46 16,3-1 29-16,-1-2 16 16,2 0 1-16,-2 0 13 15,1-3-4-15,0-3-7 0,0-1 12 16,3 1 5 0,-2 2 4-16,-1-4-4 0,0 3 0 15,0 1 1 1,-3-3 25-16,3 3 10 15,-4-3 34-15,-1 1 1 0,0 1 6 16,-4 1 2-16,-5-1-3 16,-2 2-4-16,-1 2-3 15,-4 1 15-15,0 0-9 16,0 0-11-16,0 0-18 16,0 0-14-16,0 0-6 15,0 0-14-15,0 0-31 16,-4 1-4-16,-4 8-90 15,-1 1-232-15,-7-3-561 0</inkml:trace>
  <inkml:trace contextRef="#ctx0" brushRef="#br0" timeOffset="63486.2078">14030 7103 990 0,'0'0'124'16,"0"0"-91"-16,0 0-12 16,0 0 31-16,109-95 16 15,-67 71-15-15,3-2 1 16,7 2-25-16,3 1-14 15,-2 2-4-15,3 1-11 16,-6 5-61-16,-3 2-94 16,-12 5-146-16,-15 6-318 0</inkml:trace>
  <inkml:trace contextRef="#ctx0" brushRef="#br0" timeOffset="63673.646">14343 7227 795 0,'0'0'105'16,"0"0"-64"-16,0 0 70 16,0 0 57-16,105-54-39 15,-58 20 3-15,5-6-33 16,1-2-57-16,-1 0-39 16,-3 5-3-16,-7-5-163 0,-11 13-131 15,-14 5-345-15</inkml:trace>
  <inkml:trace contextRef="#ctx0" brushRef="#br0" timeOffset="64067.9134">13967 6853 692 0,'0'0'110'15,"0"0"-83"-15,0 0-26 0,0 0 48 16,0 0 38-16,0 104-9 16,0-47 15-16,0 24-19 15,0-3 17-15,6-6-11 16,6-11 4-16,6-14-20 15,7-2 3-15,8 2-12 16,9-14 5-16,11-10 33 16,20-13-17-16,24-10-23 15,19-21-9-15,3-17-16 16,-20-6 13-16,-28 3-3 16,-26 9-15-16,-8-1-11 15,3-2-12-15,-1-2-13 16,0 7-89-16,-15 12-147 0,-16 15-527 15</inkml:trace>
  <inkml:trace contextRef="#ctx0" brushRef="#br0" timeOffset="65757.9228">16521 6858 1260 0,'0'0'277'0,"0"0"-92"0,0 0-98 16,0 0-41-16,0 0 42 15,149-12 50-15,-30-5-38 16,13-5-31-16,-6-5-17 15,-15-1-9-15,-33 4-22 16,-19 4-11-16,-16 7-9 16,-13 4-1-16,-6 2-100 15,-12 7-139-15,-6 0-368 16,-6 0-41-16</inkml:trace>
  <inkml:trace contextRef="#ctx0" brushRef="#br0" timeOffset="66170.4234">16494 7045 1230 0,'0'0'251'16,"0"0"-120"-16,0 0-3 16,0 0 42-16,121 9-19 15,-57 7-11-15,3 3-52 16,2 2-12-16,1 3-26 15,-8-1-13-15,-3-2-14 16,-8-1-13-16,-7-5-1 16,-5-4-7-16,-8-2-1 0,-4-4 0 15,-3-5 8-15,-6 0-9 16,0-9 1-16,0-10 0 16,-3-10 7-16,2-8-7 15,-1-4 1-15,0-3-1 16,-3 0 6-16,1 4-6 15,-4 1 7-15,-2 2-7 16,-5 3 5-16,-3 3-5 16,0 2 0-16,0 3 0 15,-2 1 0-15,-7 3-1 16,0 6-1-16,-3 7-26 16,0 7-51-16,-7 17-91 15,4 12-172-15,0 6-391 0</inkml:trace>
  <inkml:trace contextRef="#ctx0" brushRef="#br0" timeOffset="66951.7654">17849 6721 586 0,'0'0'311'0,"0"0"-52"16,0 0 22-16,0 0-18 15,0 0-28-15,-42-80-26 16,37 77-36-16,2 3-56 15,2 0-52-15,1 0-38 16,0 19-15-16,0 11-11 16,1 13 50-16,7 11 17 15,2 6-11-15,1 2-26 0,-1 2-2 16,1 0-1 0,0-2 2-16,-1-2-8 0,4-9-16 15,0-5 3-15,-2-8 13 16,7-10-13-16,0-5 6 15,3-9 3-15,4-7-1 16,11-7 23-16,7 0 21 16,10-18 1-16,11-14-8 15,2-10-20-15,4-5-14 16,-3 0-7-16,-7 6-5 16,-12 8-7-16,-10 9-1 15,-15 10 2-15,-11 8-2 16,-10 6-80-16,-20 48-138 15,-16 8-100-15,-21 9-404 0</inkml:trace>
  <inkml:trace contextRef="#ctx0" brushRef="#br0" timeOffset="68108.3268">19027 6880 1265 0,'0'0'341'0,"0"0"-59"16,0 0-74-16,0 0-37 15,0 0-51-15,0 0-47 16,28-7-42-16,1-5-16 15,7 0-14-15,5-1-1 16,-1 4-28-16,4 4-135 0,-14 4-168 16,-10 1-421-16</inkml:trace>
  <inkml:trace contextRef="#ctx0" brushRef="#br0" timeOffset="68271.7978">19013 7163 1403 0,'0'0'258'0,"0"0"-117"16,0 0-12-16,0 0 25 16,102-26-41-16,-28-4-52 15,23-9-36-15,13-11-25 16,7-6-135-16,-33 14-181 16,-24 4-491-16</inkml:trace>
  <inkml:trace contextRef="#ctx0" brushRef="#br0" timeOffset="68633.1008">20104 6428 1400 0,'0'0'339'0,"0"0"-123"16,0 0 0-16,0 0-61 15,-104 0-30-15,72 24-21 16,2 8-43-16,8 13-10 15,2 21-10-15,11-3 3 16,9 7 2-16,0-1 3 16,17-11-16-16,13 4-8 0,9-7 2 15,7-10 0 1,4-11 3-16,0-13-4 0,-1-15-1 16,-4-6 3-1,-2-24 4-15,-1-26-2 0,-5-26-9 16,-16-30-8-16,-17-8-4 15,-5 18 2-15,-23 26-11 16,-3 34 1-16,-19 16 12 16,-50 20-13-16,-86 42-54 15,-81 59-155-15,27 7-266 16,4 14-1447-16</inkml:trace>
  <inkml:trace contextRef="#ctx0" brushRef="#br0" timeOffset="69648.8395">16539 6974 196 0,'0'0'367'15,"0"0"-138"-15,0 0-44 16,0 0-17-16,0 0 7 0,0 0-60 16,-46-17-12-16,38 10 12 15,1 2-23-15,2-1-34 16,1 3-21-16,-1 0 4 16,2-1 13-16,0 3-7 15,2 1-13-15,1 0-11 16,0 0-12-16,0-1-9 15,0 1-2-15,0 0 0 16,0 0-15-16,4-2 5 16,11 2 1-16,11-3 8 15,7 1 1-15,8-1-50 16,26-3-84-16,-7 2-194 16,-14-1-453-16</inkml:trace>
  <inkml:trace contextRef="#ctx0" brushRef="#br0" timeOffset="80812.5407">19904 8713 560 0,'0'0'156'15,"0"0"3"-15,0 0-37 16,0 0-7-16,0 0-14 15,0 0 12-15,-89-1-3 16,72 5-10-16,1 1-12 16,-1-2-14-16,-4 3 9 15,-1-1-23-15,0 0 22 16,1 1-8-16,-3 1-13 16,2 0-20-16,2 1 6 15,2 1-4-15,-1 2-16 16,5 3-7-16,-2 0-1 0,1 3 1 15,-3 3-6-15,2 1 1 16,-5 5 6-16,-3 2-8 16,-3 1 2-16,-2 3 7 15,-1-2-1-15,-1 0 0 16,8-3-5-16,3-2 8 16,10-2-12-16,7 0-11 15,3 1 0-15,15 4 1 16,17 1 4-16,13 6 4 15,6-2 3-15,7 0-5 16,1-1-1-16,-3-3 1 16,-1-1-2-16,0-3-5 0,-3-1 8 15,3-5 13 1,-2-4 8-16,-1-4-5 0,-4-5 6 16,-4-6-13-16,-4 0 6 15,-6 0-11-15,-4-12 2 16,-4-5 5-16,-2-11 10 15,-2-7 5-15,0-8 0 16,-3-4-7-16,-2-7-1 16,-4-1-9-16,-4 0-6 15,-5-2-2-15,-2 2 8 16,-2 1-1-16,-2-3-16 16,-11 2 11-16,-5 0-10 15,-3 4-1-15,2 6 6 0,-4 5-5 16,1 8 5-16,3 7-6 15,-2 6 5-15,-1 7-4 16,-4 4-2-16,0 5 0 16,-4 3-1-16,0 0 0 15,0 9-9-15,1 4 9 16,2 3 0-16,4-1-32 16,0 2-34-16,7 2-38 15,2 0-44-15,5 12-59 16,5-6-258-16,-2-5-498 0</inkml:trace>
  <inkml:trace contextRef="#ctx0" brushRef="#br0" timeOffset="82720.3061">19567 12997 456 0,'0'0'131'0,"0"0"-87"16,0 0 49-16,0 0 55 15,0 0-2-15,-93-49-28 16,73 43-18-16,0 0 2 0,-2 0-4 16,-1 1 10-1,5 0-11-15,-1 2-27 0,2 0-17 16,3 2-18-16,-2 1-2 15,-3 0-6-15,0 0-1 16,1 7 5-16,-1 1 4 16,1 3 0-16,3-2-1 15,0 2-1-15,2 2-9 16,-1 1-2-16,4 0 3 16,0 3-12-16,2 2-7 15,-1 2 3-15,1 1-8 16,2 3 6-16,0 1-1 15,-1 3 0-15,1 0 2 16,3 2 3-16,3 1 1 0,0 0-1 16,2-1-3-1,11 2 3-15,2-1-10 16,6-3 11-16,1 1-10 0,7-1 17 16,1 0-6-16,1 0 3 15,7-3-2-15,1 1-13 16,2-4 17-16,0-1 9 15,-2-4-7-15,0-4 0 16,-3-4-6-16,-1-3-2 16,-3-4 6-16,-3-2 6 15,0-1-6-15,-5 0 2 16,0 0-5-16,-2-3-4 16,0-5-2-16,-2-2 1 0,-1-2 2 15,-1-2-2 1,2-6 7-16,-4 1 1 0,-3-5 5 15,2-1-3-15,-4-4-5 16,-2 0-2-16,-2-4 6 16,2-1-8-16,-3-1-4 15,-1-3 1-15,-2 2-7 16,-2 0 7-16,-1-1-7 16,0 2 7-16,-3 0-8 15,-8 3 9-15,-4-2-9 16,1 4 0-16,-4 1 2 15,0 4-1-15,0 1 5 16,0 3-5-16,3 2 1 0,-1 0-1 16,1 4 0-1,-1 2 0-15,2 1 0 0,2 2-1 16,-3 4 1-16,2-2 0 16,-4 5 0-16,4-2-1 15,-3 4 0-15,2 0-1 16,-1 1-16-16,3 0-22 15,-1 0-35-15,-4 23-60 16,3-2-124-16,-2 5-499 0</inkml:trace>
  <inkml:trace contextRef="#ctx0" brushRef="#br0" timeOffset="101805.0799">2524 10623 337 0,'0'0'112'0,"0"0"-25"16,0 0 7-16,0 0 18 15,0 0-21-15,0 0-26 16,0-8-29-16,0 8-10 15,0 0-3-15,0-1 1 0,1-1 0 16,2 2-24-16,-1-1-13 16,4 1 13-16,5 0 28 15,3 0-5-15,3 0 6 16,2 0-3-16,3 3 11 16,2-2-6-16,0 2 5 15,2-2-4-15,2-1 5 16,2 0 14-16,3 0-13 15,1 0-8-15,3 0 4 16,0 0 12-16,-1-1 1 16,0-2-21-16,-3 2-9 15,0-1 4-15,-3 2-11 16,-2 0 3-16,0 0 3 0,-1 0-3 16,0 3 3-16,-2 1-1 15,3 0-6-15,1-1 4 16,2-1-2-16,5 1 4 15,3 0-5-15,3 0 2 16,2 0-11-16,0 2 5 16,-3-1 1-16,-2 1-6 15,-3-2 1-15,0 2 5 16,-1-2-7-16,-2 1 2 16,0-2 6-16,0 1-7 15,3-1 0-15,1-1 7 16,1 3-2-16,8-1-6 15,-3-1 3-15,3 2-2 0,5 0-1 16,-2 1 1-16,0-1 1 16,-2 0-2-16,3 0 1 15,-1-1-1-15,-1 1 0 16,3 1 0-16,-1-1 0 16,1 1 1-16,2 0-1 15,3-1 0-15,1 1 6 16,-1-2 1-16,3 0-5 15,1 1 5-15,2-3-6 16,2-1 5-16,2 0-4 16,-2 0-2-16,-3-3 0 15,-3-4 2-15,0 0-2 16,-4-1 1-16,0 3 0 0,1-1-1 16,-1 3 1-1,-1-1-1-15,-2 3 0 0,3 1 1 16,-2 0 0-16,-1 0-1 15,1-2-1-15,2 2 1 16,-5 0 6-16,-1-1-4 16,-2-2 5-16,-1 2 5 15,-1-2-1-15,0 1 0 16,-1-1-3-16,0-1 1 16,2 3 6-16,0 0-2 15,1 1-3-15,0 0-2 16,-1 0-2-16,1 0-5 15,-3 0 8-15,2 4-8 16,0-1 5-16,-1 1-6 0,1 0 1 16,1 2 0-1,-1-1-1-15,1-2 0 0,1 2 0 16,3-3 1-16,1 0 1 16,-3-2-1-16,6 0 0 15,-4 0 0-15,-2 0 0 16,0 0 1-16,-2 0-1 15,-1 0 0-15,-3 0 0 16,-2 0 5-16,1 0-5 16,0 0 0-16,-2 0 5 15,2 0 9-15,0 0-6 16,-1 0 3-16,0 0-6 16,-1 0 3-16,3 0 2 0,-2 0-2 15,0 0 7-15,1 0-2 16,0 0-14-16,1 0 13 15,1 0-4-15,-1 0 2 16,0 0-1-16,-1 0-9 16,-2 2 5-16,-3 1-4 15,-3-1-1-15,-5 1 0 16,-3-2 0-16,-5 1 5 16,-2-1-4-16,-3-1-1 15,-5 0 6-15,-3 0-5 16,4 0 4-16,-3-3 1 15,-1-8 1-15,1-4-1 16,2-6 0-16,-1-4-6 0,0-7 0 16,0-5 1-1,1-2-2-15,1-5 1 0,1-3 0 16,-2-1 0-16,-1-2-1 16,-1 0 2-16,-3 0-1 15,-3 0 0-15,1 4 1 16,-3 0-1-16,0 2 5 15,0 1-6-15,0 1 2 16,-3 3-2-16,-2-1 0 16,-2-1 0-16,0-1-6 15,-1 2 6-15,-2-2 1 16,1 4-1-16,-2 4-1 16,1 3 1-16,-1 4 7 15,3 7-7-15,-3 3 0 0,-4 0-1 16,2 1 2-16,-5 3-1 15,0-3 1-15,-3 0-1 16,-1 0 8-16,-3 1 5 16,2 1 2-16,-4 0 1 15,-4 1 9-15,-2 1-13 16,-7 2 10-16,-4-2-5 16,-6 3-4-16,-4-2 0 15,-5 3-7-15,3 2 2 16,-5 2 4-16,0 1 1 15,-3 2-10-15,1 1 4 16,-1 0-6-16,-2 0 8 16,1 0-7-16,-4 0 4 15,-14 0-5-15,-13 0 5 0,5 0-6 16,12 0 0-16,10 0 1 16,12 3-1-16,-5 0 1 15,-7 0-1-15,1 1 9 16,2-1-8-16,2-3 0 15,-3 1-1-15,2-1-1 16,-3 0 0-16,-15 1 1 16,-11 5 0-16,-26 6 0 15,-12 6 0-15,-1 3 0 16,3 0-1-16,15-2 0 16,7 0 0-16,3-2 0 15,8-1 1-15,6-3-2 0,11-3-11 16,15-3 12-1,15-1 0-15,3-2-6 0,-9 1 7 16,-22 0 1-16,1-1-1 16,-2 1 1-16,2-5-1 15,12 0 0-15,-5 0 6 16,4 0-4-16,5 0 4 16,3 0-6-16,1 0 0 15,3 3-1-15,1-1 1 16,-4 1-1-16,5 0 0 15,-1-2 0-15,4 2 1 16,2-1 0-16,2-2 0 16,-1 3 1-16,2-3 0 15,-3 0 0-15,-1 0 5 16,-4 0-5-16,-3 0 0 0,1 0 5 16,0 0-6-16,5 0 0 15,0 0 1-15,4 0-1 16,-1 0 0-16,1 0 0 15,3 0 1-15,1 4 0 16,0-3 9-16,0 1-9 16,2-2 0-16,0 1-1 15,-2 0 0-15,0 1 0 16,5 1-1-16,-2 2 0 16,1 1 0-16,2-1 0 15,-1 1 0-15,6-1 0 16,0 1 1-16,2 0 0 15,1-1 0-15,0-3 1 0,3 1-1 16,-4 1 0-16,3-1 0 16,-2 2-1-16,2-1 1 15,2-2-3-15,4 3 2 16,-2-2-11-16,9-1 0 16,-1 1 0-16,2 0 1 15,2 0-8-15,6 1 3 16,-3 1-8-16,2 4-4 15,-2 3-3-15,0 5 9 16,1 3 10-16,-1 6 4 16,2 1 8-16,4 4-1 15,0 0 0-15,0 2 1 0,0 0 0 16,0 1 1 0,0-2-1-16,4 0 0 0,7-2-1 15,2-1 1-15,2-1-7 16,7 0 7-16,-2-1 0 15,8-3 16-15,-1 5-4 16,3-3-3-16,0-1 1 16,1-2-4-16,-1-1 0 15,1 0-4-15,-4-5 5 16,3 0 8-16,-5-1-6 16,-3-2-3-16,1 0-5 15,-2-4 8-15,-2-1-7 16,-1-2 11-16,0-2-4 15,0 0 3-15,0-4-3 16,1-1 10-16,4 0 3 0,1-6 14 16,6-8 8-1,2-6-9-15,-2-1 0 16,-3-1-15-16,-5 4-13 16,-7 2-6-16,-3 7-1 0,-5 9-11 15,-7 31-126-15,0 12-249 16,-20 14-814-16</inkml:trace>
  <inkml:trace contextRef="#ctx0" brushRef="#br0" timeOffset="110262.671">3091 10872 315 0,'0'0'131'0,"0"0"-8"16,0 0 8-16,0 0-27 15,0 0-35-15,0 0 3 16,-55-14-17-16,44 14 18 15,-2 0-14-15,-2 0-4 16,0 0-13-16,0 5 9 16,-3 3-20-16,1 1-4 15,-4-1-9-15,7 3-5 16,-5 1-5-16,2 3-8 16,-1-1 9-16,0 3-9 15,0 1 1-15,2 2 0 0,3 0 0 16,-1-2 0-1,1 2 0-15,1-2 0 0,0 1 0 16,3 1 1-16,-2 4-1 16,0 1 0-16,0 1 7 15,-1 4-7-15,-3 1 0 16,0 2 6-16,2-2 3 16,1-2 2-16,2-1 2 15,4-5 2-15,1-2-4 16,4-1-11-16,1 0 5 15,0 0-5-15,0 1 6 16,0 4-6-16,7 1-1 16,0 2 2-16,4-1 9 15,1 3-3-15,3-4 3 16,-2-1-3-16,5-5-1 16,2 0-1-16,2-2-5 15,5-1 11-15,1-3 1 0,3 1 6 16,3-4-2-16,3-3 5 15,1 0 14-15,1-6 2 16,0 0-10-16,-1-2 10 16,3 0-12-16,-2 0-4 15,-2-6 3-15,-1-2 7 16,1-1-11-16,-3-2-8 16,-4 2 12-16,-3-2-5 0,-3 2-3 15,-3-3 13 1,-2 0 10-16,-4-1 1 0,0-5 19 15,-6 1 1-15,2-3-7 16,-4-2-17-16,0 0-4 16,-4-3-5-16,2 2-3 15,-2-4-7-15,0 1-8 16,-2-1-1-16,1 4-1 16,1-2 5-16,-3 1 2 15,0 2 0-15,0-2-2 16,0-1 2-16,0 0 4 15,-5 2-7-15,-2-1 11 16,-4 0-4-16,0-1-1 16,-3 0-8-16,-2 1-9 15,-2-2 6-15,-2 3 1 0,-2 1-7 16,1 0 0-16,-2 1 6 16,1 3-7-16,1 1 1 15,-1 1 0-15,3 2 0 16,-1 1-1-16,4 3 1 15,2-2-1-15,-2 2 1 16,4 2 0-16,0 1-1 16,3 0 0-16,0 4 0 15,-1 0 0-15,5 0 0 16,-1 2 0-16,-1-3 0 16,0 4 0-16,-1-3-1 15,-4 3 1-15,0 0-1 16,-1 0 1-16,-1 0 0 15,-2 0 0-15,2 0 1 16,1 0-1-16,1 0 1 0,3 0 0 16,2-1-1-16,2 1 1 15,1-1-1-15,1 1 0 16,1 0 0-16,2 0 0 16,0 0-1-16,0 0 1 15,0 0-1-15,0 0 0 16,0 0 0-16,0 0 0 15,0 0 1-15,0 0-1 16,0 0 1-16,0 0-1 16,0 0 0-16,0 0 1 15,0 0-1-15,0 0-1 16,0 0 0-16,0 0 1 16,0 0-5-16,0 0 6 0,0 0 0 15,0 0-1-15,0 0 0 16,0 0 0-16,0 0-1 15,0 0 1-15,0 0 0 16,0 0 0-16,0 0 0 16,0 0 0-16,0 0 0 15,0 0-7-15,0 0 8 16,0 0 0-16,0 0 0 16,0 0-6-16,0 0 5 15,0 0 1-15,0 0-11 0,0 0-4 16,0 0-4-16,0 0-3 15,0 0-5-15,0 0-3 16,0 0-11-16,0 0-16 16,0 0-22-16,0 0-75 15,0 0-84-15,10 5-278 16,4 3 107-16</inkml:trace>
  <inkml:trace contextRef="#ctx0" brushRef="#br0" timeOffset="114926.6082">6950 10992 59 0,'0'0'100'16,"0"0"-19"-16,0 0 7 0,0 0-38 15,0 0-20 1,0 0-17-16,-30 0-5 0,25 0 0 16,1 0-2-16,-1 3-4 15,-1 5-1-15,0 1 0 16,-1 4-1-16,1-1-22 16,1 2-14-16,1 8-24 15,-1-2-43-15,4-3-66 0</inkml:trace>
  <inkml:trace contextRef="#ctx0" brushRef="#br0" timeOffset="118439.2128">12077 10500 859 0,'0'0'198'0,"0"0"-91"16,0 0-53-16,0 0-17 15,0 0-15-15,0 0-15 16,0 14-7-16,0-6-185 0</inkml:trace>
  <inkml:trace contextRef="#ctx0" brushRef="#br0" timeOffset="141980.3823">18262 4592 546 0,'0'0'525'0,"0"0"-441"15,0 0-26-15,0 0 3 16,113-95 13-16,-71 69-31 15,4 4-34-15,-4 4-9 16,5 1-116-16,-12 8-136 16,-14 4-266-16</inkml:trace>
  <inkml:trace contextRef="#ctx0" brushRef="#br0" timeOffset="142170.2294">18171 4848 755 0,'0'0'172'0,"0"0"7"0,81-42-1 15,-32 10 8-15,2-3-88 16,0 1-60-16,-7 3-38 16,-5-11-109-16,-14 10-172 15,-13 2-438-15</inkml:trace>
  <inkml:trace contextRef="#ctx0" brushRef="#br0" timeOffset="142460.1364">18117 4255 952 0,'0'0'211'0,"0"0"-100"0,0 0-40 15,0 0-7-15,-59 113 19 16,21-28-3-16,-4 21-19 16,4 3-19-16,13-18-4 15,17-26-3-15,8-25-6 16,8-8-11-16,24 0-8 16,29-4 2-16,38-13 48 15,37-15-2-15,17-29-30 16,3-17-17-16,-12-7-11 15,-28-3-50-15,-31 11-130 0,-31 6-668 0</inkml:trace>
  <inkml:trace contextRef="#ctx0" brushRef="#br0" timeOffset="154058.2405">19832 12035 3 0,'0'0'611'0,"0"0"-492"16,0 0-60-16,0 0 38 15,0 0 49-15,0 0-31 16,-75-42-37-16,59 29-18 16,-3 0-11-16,2 2 5 15,1 2-1-15,1-1 10 0,-2 6-15 16,3-1-9-16,-2 2-10 16,-1 0 8-16,1 3-11 15,-4 0 9-15,1 0-13 16,-5 0-2-16,-1 0 4 15,2 3-8-15,1 2 0 16,-1 0 1-16,1 0 1 16,0 2-2-16,4 3-3 15,0 2 5-15,4 0-4 16,3 5 1-16,3 0-2 16,2 5-4-16,2 2 3 15,2 2-3-15,1 5 5 16,1 3 1-16,0 1-2 0,0 4 3 15,0 0-4 1,1 1-1-16,2 2 0 0,-3 0 5 16,0 0-1-16,0 2 5 15,0-4 2-15,0-2 12 16,3-3-9-16,3-2 5 16,4-5-12-16,6-3-2 15,3-3-9-15,2-6 18 16,3-2-7-16,1-1-17 15,0-3 14-15,2-1-9 16,3-2 1-16,1-1 1 16,2-5-7-16,3-1 21 15,-1 0-11-15,2 0-5 0,-4-7-5 16,-1-6 1 0,-4-4-1-16,-3-3 0 0,-6-5 5 15,-6-6-5 1,-1-5 6-16,-4-1-7 0,-7-6 2 15,-1-2-1-15,0 0-1 16,0 1 1-16,-9-1-1 16,-3 1 8-16,0 2-8 15,-4-1 0-15,-2-1 1 16,-3 1-1-16,-1-1-1 16,-3 2 1-16,2 2 0 15,-1 4-5-15,3 5 4 16,3 6 1-16,1 6 0 15,4 5 1-15,0 4 0 0,-1 3 8 16,0 3-9-16,-2 3 0 16,1 1 0-16,-2 0 1 15,-2 0 14-15,4 5-13 16,-9 8 4-16,3 5-6 16,-7 8-2-16,-4 9-34 15,-24 44-62-15,8-8-192 16,-4 5-562-16</inkml:trace>
  <inkml:trace contextRef="#ctx0" brushRef="#br0" timeOffset="155290.1462">19015 13984 831 0,'0'0'241'15,"0"0"-182"-15,0 0-51 16,0 0-7-16,0 0 22 16,72-90-11-16,-52 60-11 15,3-2-1-15,-4-1-24 16,1 2-40-16,-5 3-70 16,1-1-53-16,-5 9-55 15,-4 8-90-15</inkml:trace>
  <inkml:trace contextRef="#ctx0" brushRef="#br0" timeOffset="155521.5272">19130 14079 1160 0,'0'0'402'0,"0"0"-284"15,0 0-36-15,0 0 32 16,0 0 31-16,103-3-29 16,-71-19-35-16,4-11-41 15,-2-8-37-15,4-20-3 16,5-29-101-16,-8 9-180 0,-1 6-557 0</inkml:trace>
  <inkml:trace contextRef="#ctx0" brushRef="#br0" timeOffset="156088.1837">21191 13151 872 0,'0'0'955'15,"0"0"-810"-15,0 0-145 16,0 0-36-16,0 0 0 0,0 0-62 15,0 0-179 1,-34 34-372-16</inkml:trace>
  <inkml:trace contextRef="#ctx0" brushRef="#br0" timeOffset="159747.2761">2557 14950 652 0,'0'0'109'0,"0"0"-79"0,0 0-17 16,0 0 39-16,0 0 37 15,0 0-6-15,-21-17-17 16,21 17-32-16,-3 0-24 15,3 12-9-15,0 9 14 16,0 13-2-16,0 13 16 16,0 18 4-16,9 23 13 15,9 20 8-15,-3 3 2 16,-2-8-5-16,-2-24-1 16,-4-22 9-16,5 4-22 15,-3-8-11-15,3 0 16 16,3 8-16-16,-5-7-8 15,2 6-4-15,2 5-1 16,-5-1 1-16,-1-8-1 0,-4-4 4 16,-2-3 7-16,-2-5-7 15,0-2-2-15,0-5 7 16,0-3-6-16,0-7-5 16,0-6-5-16,0-4-5 15,0-5 0-15,0-2-1 16,5-3 0-16,1 3 0 15,2-3 0-15,1 1 0 16,1 0 1-16,3-2 0 16,4 2-1-16,0-1-1 15,3 0 1-15,10-1 0 0,6-3 0 16,11 0 0-16,10-3 13 16,23 0-13-1,23-9 0-15,29-9 0 0,3-1 0 16,-9 2 6-1,-17 4-4-15,-23 7 5 0,-2 3-6 16,-14 3 1-16,-12 0 5 16,-9 0-6-16,-1 0 8 15,23 0-2-15,25 0 7 16,29 0 2-16,8 0 9 16,-5 0-3-16,-7 0 4 15,-18 0-4-15,0 0 3 16,-3 0-2-16,-2 0-5 0,4 0-6 15,1 0 0-15,6 0 4 16,3-8 0-16,2-6-6 16,1-3-1-16,-6-2-1 15,-3 1 2-15,-8-2-9 16,-4-1 7-16,-4 1-7 16,-3 1 8-16,-15 2-8 15,-13 6 0-15,-15 2 7 16,-4 4-1-16,4 0-7 15,3 0 0-15,0 1-1 16,-6 2 1-16,-5-1 0 16,-4 2 1-16,-3-3-1 15,-2 1 0-15,0 1 0 0,-3-3 1 16,-1-2 0-16,-3 1 0 16,-1-3 5-16,-5-1-4 15,-2-4 5-15,-2-3 1 16,-2-8-7-16,-5-12 8 15,0-20-9-15,-3-29 2 16,0-20-1-16,-5-5-1 16,-2 19 0-16,1 26 7 15,3 23-5-15,-1 2-1 16,-2-7-1-16,-3-5 0 16,-5-4 0-16,-2 1 0 15,-5 3-1-15,0-1 1 16,-1 3-1-16,1 3 0 15,3 6 0-15,2 4 0 16,3 6 1-16,0 2 0 0,1 3-1 16,-4 3-12-16,-4 1 12 15,-4 5-7-15,-4 2-7 16,-3 3 5-16,-7 2 7 16,-3 5-7-16,-4 2 9 15,-7 4 0-15,-5 0 0 16,-2 0 0-16,-4 0 0 15,-3 0-1-15,2 4-5 16,-2-3 7-16,2 1 0 16,-3-2 0-16,2 0 0 15,-6 0 0-15,-12 0 0 16,-14 0 0-16,-13 0 0 16,-8 0 0-16,6 0 0 0,3 6 0 15,6 5-16 1,6-1 1-16,0-2 2 0,6-1 6 15,2-5 6-15,-2 1-5 16,4-1 6-16,-1 1 5 16,2 2-5-16,2 2 0 15,1 2 0-15,2 2 0 16,-7 1-7-16,0-1-2 16,-6 3 3-16,0-1 5 15,3 1-5-15,0 1-1 16,0 0 0-16,0-1 7 15,15-2 0-15,12-3 2 0,16-3 0 16,7-1-2-16,-6 0 2 16,-5 0-1-16,-2-1 0 15,4 1 0-15,3-5 5 16,4 0-4-16,0 0 5 16,1 0-5-16,-1 0-1 15,4 0 7-15,-1 0 1 16,-2 0-9-16,2 5 17 15,-2 1-3-15,-1 4-13 16,-2 2 9-16,-4 4-9 16,1 3 1-16,-4 2 0 15,0 2 6-15,0 0-8 16,1-4 2-16,0-2 8 0,11-5 18 16,5-4-10-1,7-6-5-15,9-2 1 0,5 0 0 16,4 0 3-16,4 0-4 15,3 0-13-15,1 0 0 16,1 0-37-16,-4 11-68 16,-20 34-87-16,3 1-427 15,-10 2-576-15</inkml:trace>
  <inkml:trace contextRef="#ctx0" brushRef="#br0" timeOffset="164080.0176">8098 11560 696 0,'0'0'193'0,"0"0"-12"16,0 0 33-16,0 0 1 15,0 0-38-15,0 0-21 16,63-100-37-16,4 51-11 16,24-10-27-16,-1 4-22 15,-9 6-7-15,-9 7-21 16,-20 10-12-16,6-2-13 16,2 1-6-16,-9 7 0 15,-16 9-24-15,-11 7-69 16,-15 9-89-16,-26 15-149 15,-12 15 23-15,-16 2-393 0</inkml:trace>
  <inkml:trace contextRef="#ctx0" brushRef="#br0" timeOffset="164267.5199">8082 11727 1000 0,'0'0'146'0,"0"0"-84"16,100-28 115-16,-12-14 19 15,1-5-24-15,-4 1-46 16,-15 3-50-16,-20 11-29 16,3-3-31-16,1-1-2 15,-11 7-14-15,-12 1-84 16,-14 8-174-16,-15 3-353 0</inkml:trace>
  <inkml:trace contextRef="#ctx0" brushRef="#br0" timeOffset="164597.2629">8052 11029 1091 0,'0'0'245'0,"0"0"-176"15,0 0-63-15,0 0-4 16,0 0-2-16,0 0 54 15,-26 119 54-15,16-24-22 16,3 9-16-16,4-6-5 0,3-23 10 16,4-23-15-16,12-16-9 15,8-9-12-15,12-1-2 16,25-5 3-16,32-14 12 16,26-17 1-16,6-29-12 15,-8-15-14-15,-29 4-11 16,-32 15-6-16,-12 14-10 15,-8 13-68-15,17 14-111 16,-9 13-103-16,-11 14-463 0</inkml:trace>
  <inkml:trace contextRef="#ctx0" brushRef="#br0" timeOffset="165182.4267">7903 14679 760 0,'0'0'172'0,"0"0"-39"15,0 0 17-15,0 0 21 0,0 0-46 16,0 0-5-16,0 0-26 16,10 6 35-16,26-29-16 15,10-6-18-15,8-5-44 16,4-3-27-16,-1 1-12 16,-2 7-12-16,-6 5-65 15,-5 19-89-15,-13 5-198 16,-15 0-252-16</inkml:trace>
  <inkml:trace contextRef="#ctx0" brushRef="#br0" timeOffset="165363.3253">8071 14958 1205 0,'0'0'167'0,"0"0"-113"15,0 0 114-15,98-50 3 16,-55 17-32-16,5-3-54 15,-1-1-60-15,-3 3-25 16,-5 3-27-16,-7-4-138 16,-13 8-346-16,-13 6-516 0</inkml:trace>
  <inkml:trace contextRef="#ctx0" brushRef="#br0" timeOffset="165767.1723">7904 14361 1220 0,'0'0'158'16,"0"0"-133"-16,0 0-2 15,0 0 60-15,-80 27-15 16,63-1 18-16,-1 8 2 15,3 10-7-15,2 7-4 16,5 4-6-16,4 2 2 16,4 6-17-16,0-1-16 15,0-1-4-15,14 2-5 0,3-5 1 16,3-6 2 0,8-5-4-16,2-8-8 0,3-10 0 15,7-8 0-15,5-14 6 16,20-9 10-16,26-41 12 15,33-40 4-15,12-23-22 16,1-13-14-16,-7 3-12 16,-20 26 5-16,-5 21-11 15,-25 29-18-15,-20 36-73 16,-23 4-141-16,-26 24-405 0</inkml:trace>
  <inkml:trace contextRef="#ctx0" brushRef="#br0" timeOffset="249072.6229">8331 11243 1159 0,'0'0'214'0,"0"0"-116"16,0 0-40-16,0 0 16 15,117-79 19-15,-67 47-21 16,5-2-23-16,3 1-25 16,0 3-14-16,-3 3-10 15,-4 5-33-15,-8 5-75 0,-8 10-144 16,-14 5-86-16,-12 2-277 15</inkml:trace>
  <inkml:trace contextRef="#ctx0" brushRef="#br0" timeOffset="249252.7386">8365 11531 1132 0,'0'0'210'15,"0"0"-133"-15,0 0-19 16,79 15 22-16,-10-32 24 15,1-9-45-15,6-6-32 16,-3-5-16-16,-15 8-11 16,-3-4-14-16,-20-1-161 0,-18 7-173 15,-17 8-401-15</inkml:trace>
  <inkml:trace contextRef="#ctx0" brushRef="#br0" timeOffset="249615.3345">8052 11087 977 0,'0'0'170'16,"0"0"-107"-16,0 0-27 0,0 0 10 15,-2 78 47-15,-5-17 1 16,-2 18-8-16,3 23-16 16,3 2 0-16,3-17-9 15,0-20 14-15,9-27-6 16,13-8-9-16,10 2-9 16,22-1-7-16,33-8-3 15,28-24 8-15,13-6 1 16,-2-35-2-16,-16-13-6 15,-28 3-20-15,-19 7-6 16,-16 10-8-16,-12 9-8 16,7 17-65-16,-9 4-127 15,-13 3-372-15</inkml:trace>
  <inkml:trace contextRef="#ctx0" brushRef="#br1" timeOffset="1.29498E6">4310 12003 199 0,'0'0'173'0,"0"0"-43"15,0 0-14-15,0 0 14 16,0 0 2-16,0 0-48 16,-9 0-33-16,9 0-51 15,3 0 0-15,16 0 9 16,9 0 30-16,11 0-12 15,13 0-11-15,11 0 3 16,4 0-4-16,7-2-7 0,-1 2-6 16,-1 0-2-1,1-1 1-15,-1-2 28 0,0 2 19 16,2-2-3 0,-1 0-12-16,3 2 11 0,-3 1-1 15,3 0 9-15,1 0-14 16,8 0 16-16,22 0-13 15,11 8 15-15,7 0 20 16,-8-1 5-16,-9-4-17 16,-12-3 3-16,2 0 1 15,5 0-14-15,2-1-19 16,2-6-7-16,3-2 15 16,5-2-4-16,6-3-6 15,1-3 2-15,-4-2-12 16,-5 0 6-16,-10 1-1 15,-19 2-7-15,-17 4 6 0,-19 6-4 16,-8 3 9-16,2 0-6 16,0 3 3-16,-2 0-4 15,-6 0-4-15,-10 0 4 16,-5 0-3-16,-4 3-4 16,-3 0 9-16,-3-2-3 15,-3 1-8-15,0-2-7 16,-1 0-8-16,-1 0 5 15,-4 0-6-15,0 3-30 16,-30 16-110-16,-8 1-203 16,-21 8-845-16</inkml:trace>
  <inkml:trace contextRef="#ctx0" brushRef="#br1" timeOffset="1.29679E6">2324 11823 776 0,'0'0'217'0,"0"0"10"15,0 0 30 1,0 0-46-16,0 0-46 0,0 0-61 15,0 0-50-15,-22 7-54 16,25-14-20-16,15-8-1 16,7-8 21-16,9-7 10 15,7-3-10-15,3 0-88 16,-3 8-75-16,-1 16-176 16,-12 9-59-16,-11 0-305 0</inkml:trace>
  <inkml:trace contextRef="#ctx0" brushRef="#br1" timeOffset="1.29693E6">2430 12032 798 0,'0'0'231'0,"0"0"-9"0,0 0-73 15,0 0-82 1,0 0-67-16,0 0 10 0,0 0-10 16,61-82 0-16,-19 23-28 15,-6 9-214-15,-11 6-374 0</inkml:trace>
  <inkml:trace contextRef="#ctx0" brushRef="#br1" timeOffset="1.29713E6">2396 11472 162 0,'0'0'1049'0,"0"0"-1002"15,0 0 3-15,0 0 26 16,119-36 58-16,-28 18 7 15,-1 7-24-15,-10 11-54 16,-11 18-27-16,-33 61-20 16,-33 79-16-16,-3-6-84 15,-36 13-307-15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6:56:25.6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20679 5153 469 0,'0'0'544'0,"0"0"-350"0,42-74 23 15,-9 32-10-15,10-4-47 16,8-3-55-16,9 3-45 15,6 3-32-15,2 3-19 16,1 5-3-16,-5 6-6 16,-9 9-46-16,-16 13-106 15,-14 7-196-15,-20 0-293 0</inkml:trace>
  <inkml:trace contextRef="#ctx0" brushRef="#br0" timeOffset="171.8896">20844 5188 970 0,'0'0'133'16,"0"0"-71"-16,92-54 131 15,-8-5 22-15,-3-3-86 0,-7 8-60 16,-13 6-40-16,-22 17-29 16,-2-2-16-16,-13-9-141 15,-12 9-198-15,-12 7-565 0</inkml:trace>
  <inkml:trace contextRef="#ctx0" brushRef="#br0" timeOffset="491.4931">20577 4509 789 0,'0'0'200'0,"0"0"-14"0,0 0-41 16,0 0-36-16,0 0-58 16,-23 75 48-16,-7 9 19 15,-14 31-22-15,-1 16-19 16,3-5-2-16,17-14-9 16,17-36-12-16,8-24-13 15,3-15-20-15,24-10-3 16,28 1 7-16,44-8 10 15,50-12 12-15,27-8-20 0,4-32-6 16,-14-7-14 0,-32 1-7-16,-26-1-50 0,-37 11-228 15,-34 3-633-15</inkml:trace>
  <inkml:trace contextRef="#ctx0" brushRef="#br0" timeOffset="10441.5355">11673 5838 87 0,'0'0'158'16,"0"0"-22"-16,0 0-26 15,0 0-1-15,0 0-19 16,0 0-30-16,-12-10 8 0,12 10-13 16,-1 0-13-1,1 0-6-15,0 0-13 0,0 0-4 16,0 0-4-16,0 0-4 16,0 0-1-16,0 0-8 15,0 0 6-15,0 0 1 16,0 0 17-16,0 0 7 15,0 0 5-15,0 0 7 16,0 0 0-16,0 0-6 16,0 0-7-16,0 0 4 15,0 0-4-15,0 0-5 16,0 0-2-16,0 0-5 16,0 0-8-16,0 0-6 15,0 0-5-15,0 0 0 16,0 0-1-16,0 0 1 0,0 0 0 15,4 0 10-15,5 0-1 16,0 0-4-16,2 0 0 16,-2 0-6-16,0 0 2 15,2 0 12-15,0 0-7 16,0 0-5-16,0 0 4 16,-2 2-6-16,0 0 9 15,2 1-2-15,-2-2-7 16,0 2 3-16,1-1-2 15,0-1-1-15,1-1 1 16,2 0 8-16,-1 0-8 16,3 3 9-16,-1-3 5 15,5 0 2-15,-4 0-5 16,3 0-5-16,-5 2-1 0,4-2 3 16,-4 2-8-16,2-1 5 15,-3-1-5-15,-1 0 6 16,-1 2-1-16,-4-2-4 15,0 0 5-15,-1 1-6 16,3-1 0-16,-2 0 5 16,2 1-6-16,-1-1 7 15,2 0-6-15,0 2 7 16,-1-2-8-16,1 1 2 16,-2 1-2-16,3-1 7 15,-2 0-6-15,0-1 0 16,-1 0 1-16,-3 1-1 15,-1-1 0-15,0 0 0 16,0 2 0-16,0-2 0 0,2 0 0 16,0 0 0-16,1 0 0 15,-1 0 0-15,3 0 1 16,-2 0 0-16,0 0-1 16,1 0 0-16,0 0 5 15,1 0-4-15,0 0 4 16,0 0-4-16,1 0 4 15,-1 0 0-15,0 0-4 16,-2 0-1-16,2 0 2 16,-2 0-2-16,2 0 0 0,-1 0 1 15,-1 0-1 1,0 0-1-16,2 0 1 16,-1 0-1-16,-1 0 1 0,1 0-1 15,-1 0 1-15,1 0-1 16,-1 0 1-16,0 0-1 15,0 0 0-15,1 0 0 16,1 2 0-16,-2-1 0 16,2 1 0-16,1 0 0 15,-1-2 0-15,0 0 0 16,0 1 1-16,-1 1-1 16,3-1 0-16,-1 1 1 15,2-1-1-15,1 1 0 16,-1-1 0-16,3-1 1 0,-2 2-1 15,3-2 1-15,-2 1-1 16,1-1 0-16,2 2 0 16,-1-2-1-16,5 0 1 15,-1 0 0-15,1 0 1 16,0 0-1-16,-1 0 0 16,1 2-1-16,-1-2 1 15,1 0 0-15,-1 0-1 16,1 0 1-16,-1 0 0 15,2 0 0-15,1 0-5 16,0 0 4-16,4 0 2 16,-2-2-1-16,1 0 2 15,2 1-2-15,-2-1 1 0,-1 1-1 16,-3-1-1 0,0 2 0-16,-2-1 1 0,-4 1-1 15,2 0 1-15,1 0 0 16,2 0 0-16,2 0 1 15,1 0-1-15,3 0 0 16,-1 0 1-16,-1 0-1 16,0 4 1-16,-3-1-1 15,-2-1 0-15,0 3 0 16,-5-4 1-16,0 1-1 16,-2-1 6-16,1-1 17 15,-2 0 1-15,0 0 9 16,1 0 3-16,-2 0-6 15,1 0-6-15,0 0-5 16,-1 0 3-16,0 0 1 0,-1 0-1 16,-2-1-6-16,1 1 2 15,-2-2 1-15,0 2-1 16,-2 0-1-16,1 0-2 16,-2-1-2-16,-2 1-2 15,1 0-1-15,-2 0-1 16,0 0-2-16,0 0 5 15,3 0-5-15,-3 0 1 16,0 0-2-16,0 0-5 16,0 0 6-16,0 0-6 15,0 0 1-15,0 0-1 16,0 0 5-16,0 0-4 16,0 0 4-16,0 0-5 0,0 0 0 15,0 0-1 1,0 0 1-16,0 0 1 0,0 0-1 15,0 0 0-15,0 0 0 16,0 0 0-16,0 0 1 16,0 0-1-16,0 0-1 15,0 0 0-15,0 0 1 16,0 0-1-16,0 0 0 16,0 0 0-16,0 0 0 15,0 0 1-15,0 0-1 16,0 0 1-16,0 0-1 15,0 0 0-15,0 0 0 0,0 0-1 16,0 0 1-16,0 0 0 16,0 0 0-16,0 0-1 15,0 0-6 1,0 0 1-16,0 0 0 0,0 0 5 16,0 0 0-16,0 0-7 15,0 0 8-15,0 0 0 16,0 0-4-16,0 0 4 15,0 0 0-15,0 0-1 16,0 0-9-16,0 0 9 16,0 0 0-16,0 0-5 15,0 0 5-15,0 0 0 16,0 0-1-16,0 0 1 16,0 0 1-16,0 0-1 15,0 0 1-15,0 0-1 0,0 0 1 16,0 0 0-16,0 0 0 15,0 0 0-15,0 0-1 16,0 0 0-16,0 0 0 16,0 0-6-16,0 0-4 15,0 0 10-15,0 0-6 16,0 0-5-16,0 0 12 16,0 0-12-16,0 0-9 15,0 0-5-15,0 0-10 16,0 0-9-16,0 0 11 15,0 0 8-15,0 0 10 16,0 0 1-16,0 0 5 16,0 0-3-16,0 0 0 15,0 0-2-15,0 0-8 16,0 0-1-16,0 0-4 0,0 0-10 16,0 0-13-16,-3 0-14 15,1 0-37-15,-1 0-14 16,0 0-21-16,0 0-26 15,-4 0-126-15</inkml:trace>
  <inkml:trace contextRef="#ctx0" brushRef="#br0" timeOffset="13458.0045">13456 5864 26 0,'0'0'84'0,"0"0"-9"15,0 0 3-15,0 0 31 0,0 0 0 16,0 0-17 0,-9 0-36-16,9 0-8 0,0 0 2 15,0 0-18-15,4 0-6 16,7 0 7-16,2 0 12 15,7 0-2-15,3 0-18 16,3 0-5-16,2 0 8 16,3 2 3-16,4 1-9 15,1-1 3-15,-1 1-4 16,3 0-9-16,-1 0-6 16,-3 0 5-16,0-2 18 15,-1-1 10-15,0 0 3 16,0 0-4-16,1 0 1 15,1 0-3-15,0 0-7 16,3 0 8-16,-1 0 5 16,0 0-9-16,1 0 6 15,2 0-11-15,-1-1 7 0,0-2-8 16,2 0-5-16,-1 0 10 16,2-2 12-16,-1 0-12 15,-3 0-4-15,-2 0-3 16,-5 1 7-16,-2 1-6 15,-4 1 5-15,-4-1-3 16,-3 2 3-16,-3-1-2 16,-3 1-4-16,-2-1 6 15,2-1-4-15,-3 2 7 16,3-3 4-16,-2 1-4 16,1 1-15-16,1 0-4 15,-5-1 0-15,1 1-5 0,-1-1 5 16,-1 1-5-16,-2 0 1 15,-1 1 0-15,-3 1-3 16,2 0 5-16,-2 0 6 16,0 0-4-16,0 0-3 15,0 0 1-15,0 0-5 16,0 0 5-16,0 0-6 16,0 0 2-16,0 0-3 15,0 0 0-15,0 0-5 16,0 0-1-16,0 0 0 15,0 0 1-15,0 0 0 16,0 0-1-16,0 0 0 0,0 0-1 16,0 0 1-1,0 0 1-15,0 0-1 0,0 0 1 16,0 0-1-16,0 0 0 16,0 0 1-16,0 0-1 15,0 0 0-15,0 0-1 16,0 0 1-16,0 0 0 15,0 0 0-15,0 0-1 16,0 0 1-16,0 0-1 16,0 0-1-16,0 0 1 15,6 0-5-15,5 0 5 16,-1 0 1-16,2 1 0 0,1 3-1 16,-2-4 1-16,1 3 0 15,1-3 0-15,-2 0 0 16,-1 2-1-16,2-2 0 15,-3 1-5-15,-1-1 6 16,0 2-1-16,0-1-7 16,2 0 2-16,3 1 6 15,0-2 0-15,4 3-1 16,0-3-5-16,3 2 6 16,1-2-1-16,2 0 0 15,2 0 0-15,2 0-5 16,-2 0 5-16,2 0-7 15,-1 0 8-15,-2 0-7 16,-1 0 6-16,0-2-8 16,-2 2 7-16,-3 0-5 0,1 0-8 15,-4 0 8 1,0 0-1-16,1 0 8 0,2 0-6 16,-3 0 5-16,3 0-5 15,-2 0 6-15,-2 0 0 16,-2 0-8-16,6 0 8 15,-2 0 0-15,-1 0 0 16,-1 0-2-16,2 0 1 16,0 0-5-16,0 0-3 15,2 0 8-15,1 0 1 16,-2-3 0-16,1 3 0 16,1 0-1-16,-1-2 1 15,1 2-1-15,0-1 1 16,0 1-1-16,-2-1 1 15,0 1 0-15,0 0-1 16,2 0 0-16,-2 0 0 16,1 0 0-16,1 0 1 0,-1 0-1 15,-2 0 1-15,1 0-1 16,-1 0 1-16,2 0-1 16,-1 0 1-16,3 0-1 15,0 0 1-15,0 0 0 16,1 1 1-16,-2 0-1 15,1 1-1-15,-2-2 1 16,-4 0-1-16,-2 3 1 16,-2-3 0-16,-3 0 0 15,-1 0 0-15,-1 0 1 0,-4 2 0 16,1-2 0 0,-2 0 13-16,0 0 5 0,0 0 0 15,0 0-6-15,0 0 1 16,0 0-13-16,0 0 5 15,0 0-6-15,0 0-1 16,0 0 1-16,0 0 0 16,0 0 0-16,0 0 0 15,0 0 0-15,0 0-1 16,0 0 1-16,0 0 0 16,0 0 1-16,0 0-1 15,0 0 0-15,0 0 0 16,0 0 0-16,0 0 0 0,0 0 0 15,0 9-28-15,0 1-111 16,-12 1-334-16</inkml:trace>
  <inkml:trace contextRef="#ctx0" brushRef="#br0" timeOffset="15307.4463">8028 9639 110 0,'0'0'138'16,"0"0"-73"-16,0 0 36 15,0 0-3-15,0 0-11 16,0 0-37-16,0-29-21 16,3 26 7-16,0 0 2 15,0 0 15-15,-1 2-1 16,-2 1-14-16,1 0 1 0,0 0 3 16,4 0 0-1,1 0 37-15,6 0-31 0,4 0-16 16,8 0 4-16,4 0 3 15,8 0 29-15,4 0-7 16,4 0-22-16,7 0 0 16,2 0-1-16,2 0-6 15,-3 1-6-15,2 5-5 16,-2 4-7-16,-1-1-4 16,3 2 1-16,4 0 2 15,2-2 19-15,3-1 4 16,4-2-17-16,1-1-6 15,2-4 5-15,0-1-9 16,5 2 4-16,-4-2-6 16,-1 1 2-16,-1 1-3 15,-6 1-5-15,-4 2 0 0,-6-1 9 16,-3 1 8-16,-4 2-2 16,-2-1-1-16,-4 0 1 15,2 2-3-15,-2-1-3 16,1 0 9-16,2 2 0 15,2-1 0-15,1-2 0 16,2 0-5-16,1 2 0 16,0 0 5-16,-2 0 0 15,1 0 9-15,-4 2-12 16,0 0-1-16,-2 1-2 16,0 1 12-16,-1 0-4 15,1 1-5-15,3-1 0 16,-1 0 3-16,4 0-7 0,2-5 9 15,-1 3 4-15,2-2 3 16,-3-2 3-16,-3 0-3 16,-3 2-6-16,-1-2-7 15,-1-2 6-15,-3 1 1 16,1 0-7-16,-2 0-3 16,0-2-2-16,-1 0-4 15,1-2 3-15,-2-1-7 16,2 0 5-16,1 0-1 15,5-9 2-15,-2 0-7 16,3-4 9-16,-2 1-9 0,-4 1-1 16,-1-2 0-1,-2 4 0-15,-3-2 0 0,1 2-1 16,0-1 0-16,-3-2 1 16,4 2-1-16,-2-2 1 15,0 0-1-15,3-1 1 16,1-1 1-16,0 0 0 15,2-1-1-15,-1 1 6 16,-5 1-6-16,-5 2-1 16,-3 3 1-16,-5-1 6 15,-3 1-6-15,-2 3 1 16,-1-2 0-16,-1-2 5 16,0 1-6-16,0 0 6 15,0 2-5-15,0-1 0 16,-2 2 0-16,0 0 5 0,0 0-5 15,-1 2 0-15,-2 0 0 16,0 2 5-16,-2-1-4 16,0 1 8-16,-1 1 0 15,-1 0 5-15,-1 0 2 16,-1 0 9-16,0 0-5 16,0 0-7-16,0 0-13 15,0 0-1-15,-29 23-41 16,-3 0-115-16,-14 1-384 0</inkml:trace>
  <inkml:trace contextRef="#ctx0" brushRef="#br0" timeOffset="18789.9665">12288 5000 36 0,'0'0'55'0,"0"0"13"0,0 0 3 15,0 0-21-15,0 0 5 16,0 0-10-16,-43 0 1 15,38 0 1-15,0 0-18 16,-2 0-16-16,0 3-11 16,-4 6-1-16,-5 2 6 15,-1 5-7-15,-3 3 0 16,-4 2 1-16,-2 2-1 16,0 3 0-16,0 0 1 15,1 4-1-15,1-1 1 16,5 5 0-16,5 5 14 15,5 2 3-15,7 2 7 16,2 4-12-16,0 3 1 16,14 0 1-16,7 1 11 0,3-2 10 15,10 0 0-15,3-5-16 16,7 0-7-16,5-2-1 16,-1-2-11-16,1-5-1 15,-5-8-1-15,-3-5-6 16,-4-8 7-16,-5-9 0 15,-3-5 1-15,-2-2 29 16,-1-18 60-16,-4-9-8 16,2-7-2-16,-3-8-30 15,-4-10-43-15,-1-15-7 16,-6 1-7-16,0-2 7 16,-1-2 10-16,-3 16 13 0,3-4 19 15,-1 8-8-15,-4 8-7 16,-4 6-8-16,0 4-13 15,0 5-5-15,-10 2 6 16,-10 1-7-16,-2 1 0 16,-6 2-1-16,-5 2-15 15,-3 6 1-15,-3 2-1 16,-2 7-14-16,2 6-18 16,4 0-30-16,6 14-84 15,8 3-39-15,10 0-423 0</inkml:trace>
  <inkml:trace contextRef="#ctx0" brushRef="#br0" timeOffset="19796.9883">12855 5691 61 0,'0'0'96'0,"20"76"-25"16,10-27 11-16,8 2 1 15,8-1-7-15,6 0-46 16,6-5-15-16,2-4-15 16,1-8 1-16,0-6 11 15,-3-7 17-15,-2-5 15 16,-7-11-2-16,0-4-1 16,-5-4 8-16,0-16 7 15,-5-7-7-15,0-4-6 0,-1-6-17 16,-2-8-8-16,-3-2 15 15,-5-6 39-15,-1-2 5 16,-7-1-19-16,-2-2-21 16,-6-1 8-16,-4-1-24 15,-3 2-21-15,-2 0 10 16,-3 0-9-16,0 5 0 16,-2 2-1-16,-11 3 0 15,-2 3-16-15,-4 3-5 16,-2 3-2-16,-3 0 9 15,0 8 4-15,-1 2 8 16,-2 6-9-16,3 7 9 16,-3 6-4-16,-1 3 6 15,-1 6-1-15,0 1-6 16,-3 0-3-16,-1 4-12 0,1 8-5 16,5 0 7-16,0 2 7 15,6-2 0-15,3 2 0 16,3 1 11-16,3-3-4 15,1-1 6-15,3 0 0 16,2-4-1-16,1 1 1 16,4-4 0-16,1 0 0 15,0 0-1-15,0-2 0 16,0 1-1-16,0-3 2 16,0 2 6-16,0 0 0 15,9-1-6-15,-1-1-73 16,-2 0-270-16</inkml:trace>
  <inkml:trace contextRef="#ctx0" brushRef="#br0" timeOffset="21519.2387">17508 4848 38 0,'0'0'154'0,"0"0"-80"16,0 0-24-16,0 0-5 15,-93 9 28-15,66 5 2 16,-3 4-47-16,-1 6-12 16,-1 5-2-16,-1 5 48 15,5 5-3-15,3 4-7 0,4 3-23 16,3 3-4-16,6 6-8 15,10 13 32-15,2 15 12 16,2-4 15-16,11-8-9 16,10-10-3-16,1-14-7 15,8 7-7-15,6 2-30 16,5-6-19-16,4-6 14 16,3-11 11-16,0-4 3 15,4-12 14-15,0-5 7 16,-3-12 15-16,0 0 12 15,-4-18 5-15,0-14-5 16,-1-9-23-16,-6-9-19 0,-4-6-16 16,-8-6-9-16,-6-2-8 15,-9 0-2 1,-6 0 1-16,-7 3 0 0,0 3-1 16,-18 4 2-16,-6 6-1 15,-8 1 0-15,-5 4 0 16,-3 5-1-16,-5 5 0 15,1 5 0-15,-2 6-7 16,-3 10 1-16,2 8-1 16,-1 4-4-16,3 0-6 15,4 12-11-15,5 3-8 16,2 18-49-16,10-5-164 16,6-1-149-16</inkml:trace>
  <inkml:trace contextRef="#ctx0" brushRef="#br0" timeOffset="23693.3374">13190 9711 385 0,'0'0'209'0,"0"0"-76"16,0 0-41-16,0 0 5 15,0 0 7-15,0 0-26 16,-3-4-27-16,3 4-28 15,5 0 9-15,14 0 11 16,4 0 25-16,8 0 2 16,6 0-24-16,2 0 12 15,4 0-10-15,6-1-4 16,5-4 8-16,3 1-21 16,1 0-3-16,-1 2-14 0,1 1 10 15,-1 1-8 1,-4 0 1-16,-2 0-2 0,-3 0-2 15,-2 0-3-15,-1 0-2 16,1 0-1-16,-4 0-1 16,5 1-5-16,0-1 0 15,0 0 8-15,0 0 0 16,2 0 2-16,0 0-10 16,-3 0 5-16,0 2-5 15,-4-2-1-15,-3 1 6 16,-3 1 1-16,-2-1-7 15,-4 1 6-15,0-2 0 16,1 0 7-16,2 0-4 0,3 0 0 16,1 0 3-16,0 0 2 15,3 0 4-15,-1 0 4 16,-1 0-2-16,1 0-5 16,-1-2 2-16,-2 1-6 15,1 1-3-15,1-2 1 16,-1 2 6-16,-3-1-8 15,0-1 21 1,-2 0-12-16,-2-2 21 0,-2 1-20 16,-1-2 11-16,-3 1 29 15,-2-1-27-15,-3 0-1 16,-2 1 1-16,-4 1-3 16,-5 0-1-16,-2 1-11 15,-5 2-4-15,-1 0-10 0,0 0-1 16,-49 6-28-1,-2 11-145-15,-16 3-419 0</inkml:trace>
  <inkml:trace contextRef="#ctx0" brushRef="#br0" timeOffset="26539.5098">12242 5058 23 0,'0'0'72'16,"0"0"-54"-16,0 0-18 16,0 0-10-16,0 0 8 15,0 0-40-15,-51 30-17 0</inkml:trace>
  <inkml:trace contextRef="#ctx0" brushRef="#br0" timeOffset="29341.3127">12510 4991 155 0,'0'0'148'0,"0"0"-8"16,0 0-19-16,0 0-18 16,0 0-66-16,0 0-14 15,0 0-2-15,-101-16 9 16,76 22-13-16,-1 6 8 16,-3 4 1-16,-2 4-3 15,1 1-9-15,-1 2 11 16,0 0 3-16,-2 2-27 15,2 0 14-15,1 0-1 16,3 3 1-16,0 0-1 16,5 2 3-16,3 1-8 15,6 5 3-15,4 3-5 0,1 0 9 16,6 1-5-16,2 4 4 16,0 1-2-16,2 0 7 15,11 2 0-15,1 0 12 16,3-2 17-16,5-2-12 15,1-2 0-15,4-4 2 16,3-2-10-16,3-6 0 16,3-4-16-16,5-5 16 15,4-6 2-15,3-6-5 16,-2-4 15-16,3-4 8 16,-5 0-11-16,-1-10-12 15,-8-6-2-15,0-2 0 0,-5-4 1 16,-4-3 3-1,0-3-2-15,-3-3 0 16,-1-5 7-16,-2-2-1 16,-2-5-4-16,-1-1 5 0,-3-3 1 15,-3 1-13-15,0 0-8 16,-1 1-12-16,-4 0 6 16,-3 1-7-16,-2 3 0 15,-1 0 7-15,0 3-7 16,-7 1 1-16,-6 1 1 15,-4-1 5-15,-4 1-5 16,-1 2-1-16,-1 0 5 16,-2 6-4-16,-3 3-2 0,1 6 0 15,0 5 2 1,-1 6-2-16,-1 3 0 0,1 5 2 16,1 0-2-16,-1 0 1 15,1 10-1-15,1 5-1 16,2 4-7-16,6 3 1 15,1 4-43-15,1 15-89 16,7-7-133-16,1-6-231 0</inkml:trace>
  <inkml:trace contextRef="#ctx0" brushRef="#br0" timeOffset="33139.0458">18844 4898 65 0,'0'0'182'0,"0"0"-51"16,0 0-5-16,0 0-31 15,0 0-14-15,0 0 14 16,0 0-21-16,-23-33 4 16,16 26 0-16,-3 2-6 0,2-1-13 15,-6 2-15-15,2 2-20 16,-5 2-11-16,-2 0-12 15,-1 0 5-15,-4 0-5 16,-1 6 1-16,-4 5-1 16,4 2 0-16,-4 2-1 15,2 3 6-15,2 3-6 16,1 3 0-16,0 1 0 16,3 4 0-16,-1 2-1 15,1 3 1-15,2 0 0 16,1 2 0-16,-1 0 0 15,8 3 0-15,-1 0 1 16,3 2 7-16,3 2 7 0,3 3 5 16,3 0 3-16,0 1 6 15,3-1 5-15,12 0 11 16,3-4-6-16,5-2-12 16,3-6 1-16,4-1 1 15,4-4-9-15,1-4-2 16,-1-6-4-16,2-2-6 15,0-7-7-15,-4-5 12 16,1-5 3-16,0 0 4 16,-2-12-2-16,-1-8-10 15,-1-4 4-15,-4-9-5 16,1-7 9-16,-4-6-10 0,-1-7 9 16,-3-2-1-16,-2-1 5 15,-2 0 5-15,-3 5 2 16,-2 5-11-16,-4 5-1 15,-4 0-14-15,-1 4 9 16,0-2-8-16,-10 3 8 16,-6-4-9-16,-1 1 0 15,-3 0 0-15,4 3 0 16,-2 5 0-16,5 4 0 16,-2 7 1-16,4 4 0 15,0 6 1-15,2 3 5 16,-2 2-6-16,-1 4 0 15,-2 1-1-15,-1 0 0 0,-4 1 0 16,2 8 0 0,0 3-1-16,1 1-5 0,0 4 4 15,4 1-17-15,-2 17-79 16,4-8-126-16,-1 0-280 16</inkml:trace>
  <inkml:trace contextRef="#ctx0" brushRef="#br0" timeOffset="34183.5524">17030 9605 209 0,'0'0'958'16,"0"0"-784"-16,0 0-35 15,0 0 20-15,0 0-15 16,0 0-21-16,-27 5-20 15,52 0-21-15,27 1 25 16,32-3-12-16,22-3-31 0,-2 0-27 16,-19 0-18-16,-29 0-12 15,-19 0-1-15,-2-5-6 16,1 3 0-16,-3-3-25 16,-9 3-32-16,-9-1-42 15,-6 3-40-15,-9 0-69 16,-9 0-148-16,-11 3-330 0</inkml:trace>
  <inkml:trace contextRef="#ctx0" brushRef="#br0" timeOffset="34375.1956">17228 9947 1317 0,'0'0'165'16,"0"0"-110"-1,127 0 12-15,-60-13 11 0,4-7-14 16,3-5-34-16,-1 0-30 16,-3-1-3-16,13-1-113 15,-20 7-172-15,-17 5-401 0</inkml:trace>
  <inkml:trace contextRef="#ctx0" brushRef="#br0" timeOffset="38462.4586">13350 5819 22 0,'0'0'53'15,"0"0"-8"-15,0 0-22 16,0 0-7-16,0 0-10 15,0 0-5-15,97 2 5 16,-66-1-6-16,3-1-50 0</inkml:trace>
  <inkml:trace contextRef="#ctx0" brushRef="#br0" timeOffset="39139.0032">16194 5721 32 0,'0'0'52'0,"0"0"-38"15,0 0-4-15,0 0 39 16,0 0 5-16,0 0 18 0,0 0 45 15,3 0 20-15,-3 0-17 16,0 3 8-16,0-3 5 16,0 2-43-16,-1-1-40 15,-2 1-30-15,0 1-20 16,1 0-39-16,2-2-202 0</inkml:trace>
  <inkml:trace contextRef="#ctx0" brushRef="#br0" timeOffset="39926.42">17699 5799 198 0,'0'0'120'0,"0"0"-103"15,0 0-17-15,0 0-63 16,0 0-191-16</inkml:trace>
  <inkml:trace contextRef="#ctx0" brushRef="#br0" timeOffset="57713.308">6841 11897 669 0,'0'0'116'0,"0"0"-104"0,0 0-11 16,0 0 17-16,0 0 34 15,95 1 24-15,-54 4-3 16,9 0-17-16,10 3 22 16,7-1-18-16,18 3-7 15,21 1-15-15,22 1-5 16,6-4 2-16,-2-3-2 15,-10-5-4-15,-10 0 13 16,-3 0-1-16,3 0-7 16,-5 0 5-16,-10 0-10 15,-15-2-10-15,-21 2 6 16,-13 0-8-16,13 0-1 16,23 0 2-16,23 0-1 0,12 0 7 15,-8 0-4-15,-10 0-2 16,-12 0 24-16,-4 0-8 15,1 0-18-15,-1 0-8 16,-15 0-2-16,-11 0-5 16,-11 0 1-16,-6 0 7 15,10-1-2-15,8-1 0 16,7-3 17-16,-1 1-7 16,-2-4 5-16,-3 1-1 15,-3 2-5-15,-3 0-5 16,-4 1-10-16,-2 1 0 0,-1 2 1 15,-3 0-2 1,4 1 1-16,-2 0 1 16,3-2-2-16,-1-1 1 0,-3 3-1 15,-1-5 0-15,-6 2 0 16,-4-1 1-16,-3 1 0 16,-4-1-1-16,-2 1 2 15,-6 0-1-15,0-1 1 16,1 0-2-16,-1-2 1 15,1 1 7-15,0-3-2 16,3 2 0-16,-2-2-5 16,-2 1 0-16,2-2 0 15,-2 3 7-15,-4-1-7 16,-1 0 1-16,-3 1-1 16,-3-2 8-16,1-1 0 0,-1-2 3 15,-3-5 2-15,1-6 10 16,-6-10 1-16,-1-9-6 15,-3-20-10-15,-21-24-1 16,-3 4-8-16,-1 6 1 16,-1 11 2-16,6 18 3 15,-6-1-6-15,-4-3 13 16,-2 7 9-16,-3 2-1 16,-3 5 3-16,-6-1-1 15,-3 2-14-15,-5-2 3 16,0 0-3-16,-1-1-8 15,-1 4 0-15,2 0 1 16,-3 4-1-16,4 2 0 0,-4 8 0 16,-1 2-1-16,-6 2 1 15,0 4-1-15,-3 2-2 16,1-1 2-16,0 5-1 16,-3-2 1-16,0 3 0 15,-13-1-1-15,-19 3 1 16,-16 2 0-16,-7 1 0 15,6 0 0-15,8 0 1 16,10 3-1-16,-3-1-1 16,2 2-1-16,2-4-8 15,4 0 2-15,2 0 8 16,-1 0-2-16,0-4 1 16,-2 2-1-16,1-1 1 15,4 3-1-15,13 0 1 0,15 0-12 16,13 1 4-16,2 2 7 15,-8 3-5-15,-9-1-4 16,-8 4 4-16,1 0-2 16,2-1 8-16,2 4 0 15,1-2-1-15,-11 5 1 16,6-1-8-16,0 0 8 16,-3-2-1-16,12 0 2 15,-3-4 0-15,6 0 0 16,7-4 1-16,11-1-1 15,7-1 1-15,1 0-1 16,5 0 1-16,4 0-1 16,-3 1 1-16,1-1-1 15,-2 4 0-15,0 1 0 16,-2-1-6-16,-4 5 6 0,0 1 0 16,0 2-1-16,2 3 1 15,0 3-1-15,2 4 0 16,1 1 0-16,1 3-2 15,3 0 2-15,4 3-1 16,0 3-4-16,5 1 1 16,1 4 5-16,6 3 0 15,2 1-1-15,6 5 0 16,3 5-13-16,6 13 12 16,18 18-4-16,13 16 6 15,3-9 0-15,-4-17 1 0,-3-21 6 16,-3-14 6-16,7 6-2 15,9 6 3-15,9 7-3 16,1-10 8-16,2-4-1 16,-1-10 1-16,1-10 14 15,3-9 2-15,3-12 10 16,3-3-7-16,3-9 16 16,1-13-8-16,-2-6-10 15,-3-4-10-15,-6-2-20 16,-11 2-5-16,-3-1-1 15,-4 4-42-15,10-15-72 16,-10 9-116-16,-12 2-453 0</inkml:trace>
  <inkml:trace contextRef="#ctx0" brushRef="#br0" timeOffset="76242.7635">18800 9815 1035 0,'0'0'224'0,"0"0"2"16,0 0-9-16,0 0-14 0,0 0-68 15,0 0-75 1,-6-36-44-16,-1 67-15 16,2 10 0-16,2 10 12 0,3 3 1 15,0 1-13 1,6-6 0-16,12-8 9 0,3-5-10 15,3-9-9-15,4-9 8 16,0-10-14-16,1-8-23 16,-2-4-11-16,-3-14 19 15,-8-6 6-15,-3-2 18 16,-4 0 6-16,-4 2 0 16,-2 4 7-16,0 6 28 15,-3 6 25-15,4 5-13 0,1 3-47 16,4 8-1-1,8 11 0-15,8 7 1 0,9 4 15 16,4-4 16 0,4-1 4-16,3-8 11 0,-5-6-12 15,-4-6-12 1,-6-5 5-16,-5-5-1 0,-4-18 7 16,-7-12-5-16,-8-18-16 15,-6-24 0-15,-11-18-12 16,-13 8 0-16,-2 18-13 15,4 29-29-15,5 21-1 16,-2 5-40-16,0 4-22 16,2 8-35-16,11 12-124 15,6 15-229-15,0 0-39 0</inkml:trace>
  <inkml:trace contextRef="#ctx0" brushRef="#br0" timeOffset="76544.4634">19636 9162 1378 0,'0'0'263'0,"0"0"12"16,0 0-51-16,0 0-95 15,0 0-58-15,0 0-49 0,0 0 14 16,26 70 10 0,-6-21-12-16,-2 4-16 0,-2 5-10 15,-2 2-6-15,-4-4-1 16,-4-5-1-16,-2-10-53 16,-4-12-66-16,0-14-117 15,-6-8-112-15,-8-7-395 0</inkml:trace>
  <inkml:trace contextRef="#ctx0" brushRef="#br0" timeOffset="76725.8586">19288 9213 1242 0,'0'0'213'0,"0"0"-24"16,128-85-43-16,-38 36-10 15,18-5-57-15,3 7-39 16,-8 9-40-16,-35 16-107 16,-23 7-417-16</inkml:trace>
  <inkml:trace contextRef="#ctx0" brushRef="#br0" timeOffset="77462.7405">20220 9881 1215 0,'0'0'306'0,"0"0"-83"16,0 0-9-16,0 0-34 16,0 0-56-16,0 0-60 15,82-75-40-15,-46 60-17 0,6 0-7 16,3 4-10-16,4 3-51 15,7 8-123-15,-12 3-144 16,-17 9-385-16</inkml:trace>
  <inkml:trace contextRef="#ctx0" brushRef="#br0" timeOffset="77639.1239">20380 10280 947 0,'0'0'550'0,"79"-32"-472"16,6-10 42-16,25-12-21 0,6 1-70 15,-14 7-29 1,-36 16-210-16,-30 10-594 0</inkml:trace>
  <inkml:trace contextRef="#ctx0" brushRef="#br0" timeOffset="83152.7767">9789 11648 430 0,'0'0'28'15,"0"0"-28"-15,0 0-27 16,0 0 27-16,0 0 2 16,0 0-2-16,-6-4-153 0</inkml:trace>
  <inkml:trace contextRef="#ctx0" brushRef="#br0" timeOffset="86538.0315">21579 9207 705 0,'0'0'253'16,"0"0"-82"-16,0 0 50 15,0 0 16-15,0 0-45 16,0 0-25-16,36-67-60 16,-59 92-29-16,-14 14 18 15,-30 26-16-15,-24 24-17 16,3-2-9-16,9-9-13 16,16-16-9-16,27-23-4 15,8-2 0-15,10-2-17 16,18-16-11-16,30-13 0 0,47-6 0 15,33-20 11-15,0-5-5 16,-16 0-6-16,-33 9-1 16,-27 7 0-16,-2 4 0 15,-7-1-16-15,-4 3 0 16,-15 3 8-16,-6 0 8 16,0 10 1-16,-18 12 1 15,-10 14 16-15,-8 10 8 16,-5 10 3-16,3 1 3 15,5-1-8-15,12-4-8 16,12-10-3-16,9-10-11 16,15-8 6-16,19-12-1 15,30-12-5-15,34-12 0 0,21-33 10 16,-4-4-11-16,-25 0-13 16,-6-15-97-16,-38 22-147 15,-5-4-593-15</inkml:trace>
  <inkml:trace contextRef="#ctx0" brushRef="#br0" timeOffset="87725.4049">22538 8627 825 0,'0'0'320'0,"0"0"-52"0,0 0 7 15,0 0-10 1,0 0-65-16,0 0-75 0,0 0-69 16,-50-17-38-16,24 53-12 15,-8 13 7-15,-1 9-4 16,-3 5 2-16,-1 1-10 16,0-4 5-16,5-5-6 15,4-7 0-15,6-9-1 16,9-11 0-16,6-10 0 15,3-14-8-15,6-4 1 16,0-3 8-16,8-15-5 16,7-6 5-16,5 2 0 15,5 0 2-15,2 8 8 16,5 6 5-16,2 6 6 16,2 2 1-16,1 3 8 15,-2 14-20-15,2 4-8 16,-4 4-1-16,-2 1-1 0,-3 1-8 15,0 0-40-15,-2-3-76 16,11-9-151-16,-7-8-360 16,-7-7-513-16</inkml:trace>
  <inkml:trace contextRef="#ctx0" brushRef="#br0" timeOffset="88010.66">22779 9011 576 0,'0'0'1055'0,"0"0"-858"16,0 0 32-16,0 0 4 16,0 71-40-16,10-30-55 15,4 5-29-15,5 3-18 16,1 1-21-16,0-1-26 16,-2-2-17-16,-2-5-12 0,-4-3-8 15,-4-5 2-15,-5-5-9 16,-3-8 6-16,0-6-5 15,0-10 5-15,-12-5-2 16,-12-3-4-16,-8-18-42 16,-2-12-55-16,-2-6-46 15,3-3-43-15,-10-13-68 16,9 10-231-16,4 9-321 0</inkml:trace>
  <inkml:trace contextRef="#ctx0" brushRef="#br0" timeOffset="88170.9988">22634 8915 1397 0,'0'0'343'0,"0"0"-144"16,0 0-17-16,0 0-94 16,0 0-49-16,0 0-39 15,0 0-138-15,-8-46-336 0</inkml:trace>
  <inkml:trace contextRef="#ctx0" brushRef="#br0" timeOffset="89737.395">23069 8453 560 0,'0'0'563'0,"0"0"-327"15,0 0 25-15,0 0-18 0,0 0-53 16,0 0-90 0,0 0-50-16,-29-20-31 0,46 36-7 15,7 5 36 1,6 6 8-16,0-3-19 0,4 2-21 15,-3-6-10-15,-2-3-4 16,-6-7-1-16,-4-1-1 16,-8-8-20-16,-6-1-7 15,-4-5 15-15,-1-15 5 16,0-8-2-16,-11-7 7 16,-2-4 1-16,0 1 1 15,1 7 0-15,5 12 17 16,2 8 33-16,5 11-17 15,0 0-23-15,2 22-8 16,13 10-2-16,5 13 26 16,6 2 1-16,4 4-9 0,-2-3-9 15,2-2-2-15,-4-2-6 16,-4-3 5-16,-5-6-4 16,-7-3-2-16,-7-7 2 15,-3-4-1-15,-3-5 8 16,-14-4-7-16,-8-4-2 15,-7-8-10-15,-2 0-21 16,-1 0-48-16,7-8-53 16,11-3-80-16,12 1-104 15,5 2-487-15</inkml:trace>
  <inkml:trace contextRef="#ctx0" brushRef="#br0" timeOffset="90004.9102">23512 8674 1202 0,'0'0'262'0,"0"0"-116"15,0 0 94-15,0 0 15 16,16 103-76-16,-5-69-78 16,-2 1-33-16,3-1-9 15,-5 0-10-15,-2-4-19 16,-1-1-9-16,-4-2-2 15,0-5-7-15,0-2-10 16,0-6 5-16,-7-5-5 16,-4-6 9-16,-5-3-11 0,0-17-55 15,-16-40-92-15,7 3-173 16,-2-2-433-16</inkml:trace>
  <inkml:trace contextRef="#ctx0" brushRef="#br0" timeOffset="90150.6594">23399 8506 1200 0,'0'0'298'15,"0"0"-132"-15,0 0-99 16,0 0-67-16,0 0-63 16,0 0-300-16,77-76-790 0</inkml:trace>
  <inkml:trace contextRef="#ctx0" brushRef="#br0" timeOffset="90869.3424">23621 8196 1124 0,'0'0'344'0,"0"0"-100"16,0 0-35-16,0 0-61 16,0 0-45-16,0 0-33 15,115-26-8-15,-68 46-15 0,1 6 6 16,-8 10-18-16,-8 2-12 15,-13 4-9 1,-13 1-4-16,-6-1-1 0,-1-3 0 16,-17-6-8-16,1-8 8 15,1-8-8-15,4-10 7 16,3-7-8-16,3-10 0 16,3-19-1-16,2-11-32 15,1-8-17-15,0-2-1 16,6 2 8-16,3 4 15 15,-2 3 13-15,-3 4 14 16,-2 3 0-16,-2 3 1 16,0 6 1-16,0 5 1 15,0 3 24-15,0 10 16 0,0 6 5 16,-2 1-24 0,1 7-22-16,-1 15 0 0,2 13 19 15,0 5 12-15,5 7-4 16,9 0-6-16,5-1-4 15,5-5-12-15,0-6-6 16,3-4 0-16,1-7-40 16,2-8-70-16,1-15-133 15,-7-1-238-15,-6-4-360 0</inkml:trace>
  <inkml:trace contextRef="#ctx0" brushRef="#br0" timeOffset="91134.9494">24124 8260 443 0,'0'0'845'15,"0"0"-560"-15,0 0-55 0,0 0-51 16,0 0 35-16,0 0-47 16,43 112-31-16,-25-64-25 15,2 2-23-15,-1 1-2 16,2 0-17-16,-5-1-17 16,-6-3-22-16,-2-3-12 15,-5-6-4-15,-3-4-13 16,0-10 7-16,0-5 1 15,-8-8-2-15,-4-7-1 16,-7-4-6-16,-6-4 0 16,-8-17-57-16,-3-8-58 15,2-6-52-15,-9-18-60 16,11 6-254-16,10 5-468 0</inkml:trace>
  <inkml:trace contextRef="#ctx0" brushRef="#br0" timeOffset="91435.8939">24074 8022 874 0,'0'0'631'0,"0"0"-324"16,0 0 23-16,0 0-86 0,0 0-57 15,0 0-60-15,0 0-47 16,0 0-39-16,0 0-16 16,-2 0-19-16,2 0-6 15,0 6 0-15,-5 9-45 16,1-1-118-16,-7-1-356 0</inkml:trace>
  <inkml:trace contextRef="#ctx0" brushRef="#br0" timeOffset="97765.1336">18357 6636 1370 0,'0'0'359'0,"0"0"-98"0,0 0-29 15,0 0-102 1,0 0-62-16,0 0-44 0,-5 60 3 15,18 3 17-15,3 6-11 16,-2-7-21-16,5 6-11 16,-1-5-1-16,0-6-26 15,-2-8-92-15,-2-8-130 16,-3-14-264-16,-6-12-240 0</inkml:trace>
  <inkml:trace contextRef="#ctx0" brushRef="#br0" timeOffset="97936.307">18066 7313 1224 0,'0'0'339'0,"0"0"-66"0,0 0-102 16,0 0 20-16,126-75-56 16,-23 18-76-16,13 0-31 15,-4 12-28-15,-17 17-32 16,-32 17-177-16,-18 6-361 0</inkml:trace>
  <inkml:trace contextRef="#ctx0" brushRef="#br0" timeOffset="98263.7733">18408 7422 1420 0,'0'0'240'0,"0"0"-62"0,0 0-108 15,0 0 40-15,0 0 15 16,24 79-38-16,-24-41-22 16,0 5-15-16,-15 3-10 15,-10 3-18-15,-5-4-10 16,0-6-10-16,2-8 7 16,6-13-3-16,3-14 38 15,8-4 41-15,3-12-17 16,8-11-29-16,0-2-24 15,16-1-14-15,14 5 1 16,7 3-2-16,8 7 1 16,5 2-1-16,6 5 0 0,7 1-2 15,2-2-53-15,35-4-89 16,-19-3-147-16,-11-1-468 0</inkml:trace>
  <inkml:trace contextRef="#ctx0" brushRef="#br0" timeOffset="98504.8714">19057 6764 1855 0,'0'0'304'0,"0"0"-33"15,0 0-145-15,0 0-32 16,0 0-47-16,0 0 4 0,-6 97 15 15,13-49-32-15,3 7-14 16,0-2-14-16,0 2-6 16,3 0-7-16,1-4-107 15,5 0-109-15,-4-15-312 16,-3-16-536-16</inkml:trace>
  <inkml:trace contextRef="#ctx0" brushRef="#br0" timeOffset="98704.4347">19173 6782 1497 0,'0'0'385'0,"0"0"-68"15,0 0-137-15,0 0-68 16,0 0-56-16,0 0 26 16,52 87-12-16,-32-40-34 0,0 4-24 15,-2 10-6-15,-1 0-6 16,1 3-75-16,8-1-129 15,-4-16-342-15,-2-22-647 0</inkml:trace>
  <inkml:trace contextRef="#ctx0" brushRef="#br0" timeOffset="99196.9957">19519 6705 1485 0,'0'0'246'15,"0"0"-45"-15,0 0-55 0,0 0-78 16,0 0 31 0,0 0-25-16,-15 89-17 0,15-54-21 15,6 4-18-15,9-4-9 16,0-4-8-16,4-6-1 16,1-7-13-16,1-11-44 15,-4-7-30-15,-3-6-8 16,-2-16 20-16,-6-7 43 15,-5-3 25-15,-1-2 7 16,0 5 35-16,0 5 39 16,0 7 22-16,0 9 0 15,0 4-18-15,0 4-42 0,0 1-31 16,3 16-5-16,9 6 0 16,5 2 9-16,1 2 7 15,6-4-7-15,1-6 2 16,2-4 12-16,-1-5-3 15,-3-8-13-15,-5 0-5 16,-3-21 16-16,-6-8-9 16,-8-9 5-16,-1-7-8 15,-10-6-6-15,-17-4-9 16,-6 2-19-16,2 10-6 16,1 10 3-16,6 17-11 15,8 14-20-15,10 4-61 16,4 27-112-16,4 29-33 0,14-7-254 15,1-3-582-15</inkml:trace>
  <inkml:trace contextRef="#ctx0" brushRef="#br0" timeOffset="99420.3556">20053 6624 1677 0,'0'0'366'0,"0"0"-113"16,0 0-143-16,0 0-37 16,0 0-9-16,0 0 0 15,55 101-29-15,-34-62-18 16,-4 2-11-16,-3 0-6 16,-2 1-30-16,2 6-98 0,-4-12-161 15,-4-12-528-15</inkml:trace>
  <inkml:trace contextRef="#ctx0" brushRef="#br0" timeOffset="99595.6268">20250 6628 1260 0,'0'0'485'16,"0"0"-250"-16,0 0-76 16,0 0-57-16,0 0 40 15,0 0-28-15,46 100-43 16,-30-64-38-16,-2 2-22 15,-3-2-11-15,-1-2-14 0,-7-2-94 16,0-8-180-16,-3-14-495 0</inkml:trace>
  <inkml:trace contextRef="#ctx0" brushRef="#br0" timeOffset="99906.7087">20365 6107 1328 0,'0'0'234'0,"0"0"-11"16,0 0-32-16,74-91-20 15,-47 73-54-15,-3 7-55 16,-4 5-32-16,-1 6-11 0,-6 0-7 16,-2 14-11-16,-4 12 8 15,-6 9 3-15,-1 8 7 16,0 9 5-16,-7 0 7 15,-3-4 8-15,4-4-4 16,3-9-11-16,3-8-6 16,0-9-6-16,0-7 1 15,5-8-7-15,11-3-4 16,3-3 10-16,11-16-12 16,36-18-63-16,-7 2-217 15,1-2-627-15</inkml:trace>
  <inkml:trace contextRef="#ctx0" brushRef="#br0" timeOffset="100491.0806">20951 6404 1129 0,'0'0'329'15,"0"0"-38"-15,0 0-40 16,0 0-81-16,0 0-83 15,0 0-47-15,0 0-24 16,111-68-7-16,-73 59-9 16,4 8-93-16,-9 1-164 15,-12 0-396-15</inkml:trace>
  <inkml:trace contextRef="#ctx0" brushRef="#br0" timeOffset="100643.6718">20961 6702 1166 0,'0'0'269'0,"0"0"-160"15,0 0-45-15,90-49-29 16,-11 5-35-16,-9 6-281 16,-9-1-908-16</inkml:trace>
  <inkml:trace contextRef="#ctx0" brushRef="#br0" timeOffset="100931.3983">21536 5900 1237 0,'0'0'271'0,"0"0"8"16,0 0 47-16,0 0-78 15,0 0-53-15,0 0-77 16,0 0-53-16,-22-28-35 16,22 56-3-16,7 11 25 15,6 9-17-15,4 6-18 16,1 1-11-16,2-2-6 16,0-3 0-16,-2-7-60 15,-3-7-91-15,-4-5-88 16,-6-10-275-16,-5-10-413 0</inkml:trace>
  <inkml:trace contextRef="#ctx0" brushRef="#br0" timeOffset="101125.2102">21336 6503 1443 0,'0'0'317'16,"0"0"-72"-16,0 0-32 15,94-47-38-15,-11 13-74 16,1-1-42-16,-5 8-37 16,-12 3-22-16,-21 12-49 15,13-5-137-15,-11 5-361 16,-18 2-899-16</inkml:trace>
  <inkml:trace contextRef="#ctx0" brushRef="#br0" timeOffset="101673.3202">21574 6614 763 0,'0'0'724'0,"0"0"-531"0,0 0 41 16,0 0-11-1,0 0-59-15,0 0-75 0,0 0-36 16,78-29-22 0,-65 32-14-16,2 13-10 0,-3 8 3 15,-6 5 5-15,-3 7 2 16,-3 0-4-16,-3 4 0 16,-13-2-4-16,-8-1-1 15,-3-6-7-15,0-6-1 16,-1-8-6-16,7-12-9 15,2-5 2-15,8-11 13 16,4-11-1-16,7-4-8 16,0 4 8-16,10 5 0 15,5 6 1-15,0 5 5 16,-1 6 1-16,2 0 1 0,-3 8-1 16,4 12 11-1,-2 6 8-15,2 2 23 0,0 0 2 16,1-1-5-16,0-6 1 15,3-4 1-15,0-7-5 16,5-7 4-16,4-3 21 16,4-9-10-16,1-10-26 15,-2-7-14-15,-5-3-16 16,-4 5-1-16,-9-1-33 16,-5 8-72-16,-7 6-58 15,-10 10-42-15,-11 1-156 16,-8 0-607-16</inkml:trace>
  <inkml:trace contextRef="#ctx0" brushRef="#br0" timeOffset="104294.3551">22207 5903 1024 0,'0'0'328'0,"0"0"-52"16,0 0 1-16,0 0-50 16,0 0-77-16,0 0-66 15,0 0-50-15,-5 22-21 16,5 11 24-16,3 6 18 15,5 6-19-15,4-1-11 16,0-3-16-16,1-5-8 16,4-6 1-16,-1-10 4 15,-3-8-6-15,1-8-34 16,-1-4-22-16,1-9 11 16,-1-16 14-16,-2-7 13 15,-5-3 11-15,-2 0 7 0,-1 4 0 16,-2 5 1-16,-1 10 12 15,0 5 13-15,0 8 12 16,0 3-7-16,0 0-17 16,3 8-14-16,3 12 0 15,3 6 9-15,3 6 18 16,3-1-7-16,3-3-11 16,-1-5 6-16,-1-6-1 15,-3-8-3-15,1-5-5 16,-5-4 0-16,0-4 3 15,-2-17 6-15,-1-10-4 16,-6-10-1-16,0-9-2 16,-6-4-8-16,-9-2-6 0,-2 6-12 15,0 9 0-15,4 13-3 16,4 13-26-16,3 15-22 16,3 0-48-16,3 29-115 15,0 4-70-15,0-1-335 0</inkml:trace>
  <inkml:trace contextRef="#ctx0" brushRef="#br0" timeOffset="104596.2133">22715 5455 1624 0,'0'0'293'0,"0"0"1"16,0 0-107-16,0 0-57 16,0 0-64-16,0 0-44 15,0 0 23-15,29 82 10 16,-11-41-13-16,1 4-17 16,-1-2-15-16,-4 0-2 15,-2-5-8-15,-4-3-7 16,-2-12-47-16,-3-6-50 15,-3-9-46-15,0-8-42 16,-9-17-47-16,-8-12-407 0,-6-8-420 16</inkml:trace>
  <inkml:trace contextRef="#ctx0" brushRef="#br0" timeOffset="104799.0317">22565 5474 1342 0,'0'0'314'16,"0"0"-35"-16,0 0-71 16,0 0-42-16,0 0-60 15,86-65-37-15,-42 39-16 16,2-2-22-16,-3 4-14 16,-4 3-17-16,-2 8-8 0,-1 13-93 15,-13 0-152 1,-7 11-432-16</inkml:trace>
  <inkml:trace contextRef="#ctx0" brushRef="#br0" timeOffset="105167.1672">23095 6073 1731 0,'0'0'400'16,"0"0"-122"-16,0 0-61 16,0 0-38-16,0 0-93 15,0 0-54-15,0 0-22 16,0 4-10-16,0-4-31 16,0 0-74-16,-5 0-69 15,0 0-107-15,-1-7-552 0</inkml:trace>
  <inkml:trace contextRef="#ctx0" brushRef="#br0" timeOffset="105712.5644">23368 5674 1500 0,'0'0'289'15,"0"0"36"-15,0 0-127 16,0 0-47-16,0 0-78 16,0 0-53-16,0 0 3 15,-10 76 21-15,10-40 0 0,0 3-26 16,0 2-10 0,11-4-6-16,4-4-1 0,0-3-1 15,3-8 0-15,-2-9-35 16,3-8-38-16,-1-5-21 15,-1-11 15-15,-2-11 10 16,-2-2 14-16,-7 0 36 16,-1 2 19-16,-5 5 12 15,0 6 50-15,0 3 15 16,0 5 12-16,0 1-11 16,0 2-34-16,0 0-29 15,0 9-14-15,8 6 0 16,4 7 25-16,3 1 0 15,2-1-5-15,2-4 5 0,-1-3-2 16,3-6 11 0,-2-6-8-16,-2-3 3 0,2-6 6 15,-2-19 0-15,0-10-8 16,-2-9-10-16,-7-9-3 16,-8-8-4-16,0-4-1 15,-10 2-10-15,-7 10 0 16,-2 14-15-16,0 15-8 15,-3 17-31-15,-30 26-74 16,6 13-106-16,-12 9-346 0</inkml:trace>
  <inkml:trace contextRef="#ctx0" brushRef="#br0" timeOffset="108476.2603">2610 642 1307 0,'0'0'321'15,"0"0"-60"-15,0 0-32 16,0 0-122-16,0 0-70 16,0 0-19-16,-50 131 29 15,20-35-13-15,3 8-10 16,8-16-15-16,8-20-3 15,10-26-5-15,1-3-1 0,0 3-30 16,15-6-146-16,7-7-207 16,-1-19-558-16</inkml:trace>
  <inkml:trace contextRef="#ctx0" brushRef="#br0" timeOffset="108682.3631">2764 734 532 0,'0'0'1211'0,"0"0"-995"16,0 0-79-16,0 0-86 0,0 0 2 15,0 76 39 1,0-30-25-16,0 9-32 0,0 7-19 16,-4 2-14-1,-2 2-2-15,6 18-93 0,0-16-228 16,0-18-434-16</inkml:trace>
  <inkml:trace contextRef="#ctx0" brushRef="#br0" timeOffset="109187.8189">3157 822 1560 0,'0'0'348'0,"0"0"-162"0,0 0-65 16,0 0-53-16,0 0 4 16,-28 75-14-16,24-34-20 15,4 5-9-15,0 0-16 16,7-3-11-16,7-6-1 16,3-7-1-16,2-10-26 15,-1-13-55-15,0-7-61 16,-3-13-13-16,0-20 11 15,-5-9 55-15,-6-6 51 16,-4-2 36-16,0 4 2 16,0 12 62-16,-1 10 74 15,-4 13 29-15,2 5-32 0,2 6-86 16,1 0-47 0,0 13-7-16,0 8 2 0,11 8 5 15,6 0 8-15,1-2 2 16,3-5 2-16,4-5 3 15,-2-7-1-15,1-7 4 16,-2-3 4-16,-1-5 11 16,1-20 12-16,-2-7-10 15,-5-16-14-15,-5-6-10 16,-9-6-4-16,-1 2-7 16,-6 7-8-16,-11 15-29 15,-4 16-34-15,4 18-47 16,-5 25-167-16,7 13-88 15,6 3-391-15</inkml:trace>
  <inkml:trace contextRef="#ctx0" brushRef="#br0" timeOffset="109440.5655">3689 747 1679 0,'0'0'349'0,"0"0"-126"16,0 0-124-16,0 0-47 15,0 0-34-15,0 0 6 16,31 104 14-16,-17-52-14 16,4 5-18-16,-6 6-1 0,1-1-5 15,-5-1-87 1,9-8-155-16,-6-13-312 0,-1-24-463 15</inkml:trace>
  <inkml:trace contextRef="#ctx0" brushRef="#br0" timeOffset="109636.8314">3898 760 709 0,'0'0'1000'0,"0"0"-707"15,0 0-104-15,0 0-115 16,0 0-46-16,0 0 27 15,25 95 39-15,-8-40-29 0,3 7-31 16,1 6-16-16,-4-1-17 16,-1 0-1-16,-5-10-16 15,-1-16-103-15,-1-17-235 16,-7-19-466-16</inkml:trace>
  <inkml:trace contextRef="#ctx0" brushRef="#br0" timeOffset="110005.3651">4059 437 383 0,'0'0'1234'16,"0"0"-1055"-16,0 0-22 15,25-79-41-15,-4 56-15 0,9 6-49 16,1 2-37-16,-1 9-14 15,3 6 0-15,-6 0-1 16,-6 12 0-16,-2 10 0 16,-3 5 0-16,-7 6 1 15,-4 3 5-15,-4 4 6 16,-1-1-6-16,0-2 6 16,-3-4 19-16,-3-7 12 15,3-5 3-15,3-6-3 16,0-7-6-16,0-5 6 15,0-3-2-15,8 0 7 0,6-4 0 16,12-12-8 0,3-4-24-16,0-4-16 0,-2 4-62 15,-5 3-118-15,-11 9-324 16,-5 4-1176-16</inkml:trace>
  <inkml:trace contextRef="#ctx0" brushRef="#br0" timeOffset="111252.6535">5444 805 1313 0,'0'0'339'0,"0"0"-158"16,0 0-65-16,0 0-56 15,0 0-12-15,0 0-1 16,68 5 7-16,-25-7-18 16,6-8-36-16,3 2-15 15,3 1-151-15,-13 4-188 16,-15 1-500-16</inkml:trace>
  <inkml:trace contextRef="#ctx0" brushRef="#br0" timeOffset="111422.058">5546 1017 1084 0,'0'0'603'0,"0"0"-449"15,0 0-28-15,0 0 1 16,156-48-22-16,-39 13-52 16,17 4-41-16,-10 8-12 15,-42 12-171-15,-39 7-645 0</inkml:trace>
  <inkml:trace contextRef="#ctx0" brushRef="#br0" timeOffset="129471.4098">6687 615 1066 0,'0'0'229'0,"0"0"-25"15,0 0-28-15,0 0-69 16,0 0-71-16,0 0-25 0,67 40 49 16,-18 7 41-1,17 20-31-15,16 17-25 0,12 18-14 16,-7 4-10-16,-20-19-9 16,-21-22-6-16,-22-26 0 15,-4-8-6-15,-1-1 0 16,-3-6 0-16,-3-5 0 15,-5-9 0-15,-5-10 7 16,-3-14 15-16,-6-32-6 16,-17-29-5-16,-17-29-5 15,-10-13 2-15,-3 6-8 16,7 23 0-16,13 32-1 16,11 18-8-16,7 9 8 15,3 3 1-15,5-3 0 16,7-1 0-16,0 5-13 0,30 1-5 15,32 1 5 1,42 1-1-16,44 1 14 0,24 1 0 16,1 3-1-1,-8-1 1-15,-11-5 1 0,-4-6 0 16,2-5 10-16,-5-7 0 16,-7-5 5-16,-12 0-9 15,-25 8 2-15,-27 9 6 16,-28 8-9-16,-17 8-5 15,-6 3-1-15,-8 5-12 16,-17 10-99-16,0 16-188 16,-25 6-309-16</inkml:trace>
  <inkml:trace contextRef="#ctx0" brushRef="#br0" timeOffset="130167.5857">7670 817 1088 0,'0'0'225'16,"0"0"-16"-16,0 0-107 15,0 0-64-15,0 0 10 16,0 0 24-16,13 97-11 16,4-59-27-16,4 0-18 15,4-3-15-15,-1-6 0 16,1-7 0-16,-2-8-1 16,-4-8-10-16,-7-6-9 15,-1-6 9-15,-4-13 10 0,-4-10 7 16,-3 0 6-16,0 0-7 15,0 4 12-15,-3 9 37 16,0 8 39-16,0 4-19 16,2 4-31-16,1 0-41 15,0 3-3-15,0 11-20 16,11 7 18-16,6 0 1 16,2 2-1-16,2-4-5 15,-1-3 7-15,-3-5 0 16,-2-9 0-16,-3-2 6 15,-4-7 27-15,-2-16 20 16,-3-10-18-16,-3-7-13 16,0-7-4-16,-14-1-18 0,-2 4-6 15,2 10-6 1,4 9 5-16,3 14-43 0,2 8-45 16,5 3-111-16,0 13-138 15,0 6-147-15,5 1-287 0</inkml:trace>
  <inkml:trace contextRef="#ctx0" brushRef="#br0" timeOffset="130453.781">8177 559 1318 0,'0'0'230'0,"0"0"7"15,0 0-51-15,0 0-72 16,0 0-55-16,0 0-41 16,0 0-17-16,9 39 14 15,6-8 19-15,0 2-11 16,1-1-8-16,-2-1-14 16,-1-3-1-16,-2-3 0 15,-4-1-4-15,-2-9-96 16,-1-4-90-16,-4-11-38 15,-7 0-88-15,-9-9-423 0</inkml:trace>
  <inkml:trace contextRef="#ctx0" brushRef="#br0" timeOffset="130646.9135">8010 640 1005 0,'0'0'292'15,"0"0"-77"-15,0 0-100 16,0 0-5-16,70-75-13 16,-39 52-30-16,-1 1-32 15,0 7-35-15,-2 3 0 16,2 11-117-16,-9 1-243 16,-6 0-483-16</inkml:trace>
  <inkml:trace contextRef="#ctx0" brushRef="#br0" timeOffset="131026.5418">8556 917 1363 0,'0'0'300'0,"0"0"-112"16,0 0-91-16,0 0-39 15,0 0-23-15,0 0-35 16,0 0-3-16,0 2-140 16,0 2-200-16,0-4-439 0</inkml:trace>
  <inkml:trace contextRef="#ctx0" brushRef="#br0" timeOffset="131534.3333">8643 565 1086 0,'0'0'293'15,"0"0"-78"-15,0 0-100 16,0 0-71-16,0 0-37 16,0 0 3-16,0 0 34 0,31 94 3 15,-13-57-19-15,0-2-9 16,1-3-9-16,-1-5-9 16,-2-6-1-16,-1-7 0 15,-4-8-35-15,-2-6-30 16,-2-3 1-16,-1-15 52 15,-5-7 6-15,-1 0 6 16,0 0 10-16,0 5 19 16,0 6 54-16,0 7 43 15,0 2 0-15,-1 4-61 16,1 1-50-16,0 0-15 16,0 6-22-16,9 8 21 15,10 5 0-15,-1-2 1 16,3 0 1-16,-3-2 0 15,-3-6 0-15,-4-3 5 0,-4-6-5 16,-1 0 10-16,-2-3 40 16,-1-17 23-16,2-12-34 15,-5-10-20-15,0-7-11 16,-3-6-4-16,-16 4-5 16,-26 14-55-16,4 15-110 15,-15 20-517-15</inkml:trace>
  <inkml:trace contextRef="#ctx0" brushRef="#br0" timeOffset="132353.3529">9226 47 1124 0,'0'0'326'0,"0"0"-182"16,0 0-116-16,98 61 8 15,-6 13 49-15,29 27 5 16,2 18 42-16,-26 6-51 15,-42 4-45-15,-51-2-22 16,-31 13-14-16,-65 1-88 16,1-34-289-16,-9-23-608 0</inkml:trace>
  <inkml:trace contextRef="#ctx0" brushRef="#br0" timeOffset="132907.5228">6772 548 380 0,'0'0'698'0,"0"0"-533"15,0 0 108-15,0 0-77 0,0 0-92 16,-104 58-66-16,77 57 10 15,9 29 61-15,18 18 5 16,12 0-24-16,38-15-22 16,33-7-18-16,45-23-32 15,42-34-17-15,55-47-1 16,48-43-8-16,43-63-27 16,28-48-69-16,-76 9-135 15,-46 2-527-15</inkml:trace>
  <inkml:trace contextRef="#ctx0" brushRef="#br0" timeOffset="133622.4106">9692 6 426 0,'0'0'523'0,"0"0"-244"16,0 0-35-16,0 0-66 16,0 0-67-16,0 0-51 0,0 0-28 15,16 0-14-15,0 0 2 16,-2 0-6-16,3 0-14 15,-4 0 1-15,-2 0-1 16,-1 0-1-16,-3 17-1 16,-5 7 2-16,0 5 1 15,-2 3 5-15,0 2-5 16,0-3 9-16,-3-5-1 16,0-9 17-16,0-3 4 15,3-8-1-15,0-1-3 16,0-2-7-16,0-2-1 0,0 1-2 15,9-2 5-15,9 0 1 16,10-2 1-16,14-12-8 16,25-10-15-1,38-10-54-15,-12 3-210 16,-16 4-696-16</inkml:trace>
  <inkml:trace contextRef="#ctx0" brushRef="#br0" timeOffset="134528.0527">11760 640 937 0,'0'0'347'0,"0"0"-105"15,0 0-64-15,0 0-47 16,0 0-21-16,0 0-41 16,12 3-40-16,12-1-2 15,12-2-5-15,7 0-12 16,2 0-10-16,19 0-68 16,-11 0-135-16,-13 0-371 0</inkml:trace>
  <inkml:trace contextRef="#ctx0" brushRef="#br0" timeOffset="134705.7893">11949 819 1302 0,'0'0'207'0,"0"0"-114"16,0 0-27-16,0 0 83 15,81-12-13-15,-32-1-48 16,12-4-57-16,5-1-31 15,4-6-68-15,-17 6-240 16,-24 0-932-16</inkml:trace>
  <inkml:trace contextRef="#ctx0" brushRef="#br0" timeOffset="137672.5858">12991 565 1476 0,'0'0'201'0,"0"0"-125"0,0 0-16 15,0 0-16-15,0 0-31 16,0 0-13-16,-14 41 1 16,12-7 5-16,2 2-5 15,0 1 0-15,2-6 0 16,12-4-1-16,2-7 0 16,3-6-1-16,-1-5-24 15,1-8-20-15,-2-1 9 16,-1 0 0-16,-5-10 36 15,-1-4 3-15,-2 3 25 16,-2 2 18-16,-2-1 1 16,-2 5 6-16,-1 4 1 15,-1 1-20-15,5 0-26 16,3 1-7-16,6 14-1 16,7 2 1-16,5 0 7 0,4 3 0 15,2-4 1 1,-2-4 11-16,-5-5-8 0,-5-4 23 15,-3-3 16-15,-3-8 30 16,-3-14 13-16,-4-9-45 16,-4-10-18-16,-3-7-13 15,0-9-12-15,-14-3-4 16,-2 1-2-16,-5 9-14 16,3 10-17-16,2 15-31 15,5 25-53-15,2 0-147 16,5 11-443-16</inkml:trace>
  <inkml:trace contextRef="#ctx0" brushRef="#br0" timeOffset="138201.8739">13711 190 933 0,'0'0'316'0,"0"0"36"15,0 0-90-15,0 0-59 0,0 0-55 16,0 0-64 0,0 0-41-16,-15 12-15 0,15 12 12 15,3 5 4-15,6 5-5 16,0 1-14-16,3 0-14 16,-3-2-10-16,0-1 0 15,-1-3-1-15,-2-4-18 16,-3-5-79-16,-3-8-91 15,0-3-125-15,-9-8-285 0</inkml:trace>
  <inkml:trace contextRef="#ctx0" brushRef="#br0" timeOffset="138400.9912">13405 265 508 0,'0'0'822'0,"0"0"-735"16,0 0 49-16,87-69-31 16,-44 46-22-16,5-1-26 15,10 2-41-15,1 5-16 16,15 8-101-16,-14 3-269 16,-15 6-724-16</inkml:trace>
  <inkml:trace contextRef="#ctx0" brushRef="#br0" timeOffset="138641.5847">14048 738 1735 0,'0'0'196'16,"0"0"-136"-16,0 0-51 15,0 0-9-15,0 0 0 16,0 0-78-16,0 0-260 16,0 11-517-16</inkml:trace>
  <inkml:trace contextRef="#ctx0" brushRef="#br0" timeOffset="139221.4353">14323 417 1257 0,'0'0'316'0,"0"0"-81"0,0 0-91 16,0 0-32-16,0 0-59 15,0 0-41-15,0 0 1 16,-3 71-12-16,9-33 8 16,5 1 1-16,3-1-9 15,2-1 0-15,2-8 1 16,1-5-2-16,1-10-25 15,-1-6-47-15,1-8-13 16,-4 0 7-16,2-11 27 16,-6-5 20-16,0 0 30 15,-6 0 1-15,-2 0 16 16,-2 2 25-16,-2 3 44 0,0 5 23 16,0 3-12-16,0 3-39 15,0 0-36-15,4 0-20 16,5 13 1-16,5 6-2 15,5 3 5-15,5 1-4 16,-2-4 0-16,2-3 0 16,-3-7 10-16,-6-2 20 15,1-7 1-15,-4 0 29 16,1-15 28-16,1-13-7 16,1-23-45-16,-5-24-18 15,-7-26-5-15,-3 6-7 16,0 18 4-16,-7 29-11 15,-6 26 0-15,-1 7-22 16,-44 18-48-16,1 14-95 16,-19 16-423-16</inkml:trace>
  <inkml:trace contextRef="#ctx0" brushRef="#br0" timeOffset="141450.9162">19088 7666 101 0,'0'0'778'0,"0"0"-491"15,0 0-64 1,0 0-75-16,0 0-27 0,0 0-13 16,77 3 60-16,22-21-16 15,37-18-18-15,13-9-45 16,-3-8-36-16,-15 2-24 16,-20 7-13-16,-22 8-15 15,-20 8 5-15,-21 9-6 16,-16 5-91-16,-9 8-115 15,-8 2-133-15,-14 4-353 0</inkml:trace>
  <inkml:trace contextRef="#ctx0" brushRef="#br0" timeOffset="141612.7219">19289 7928 1295 0,'0'0'145'16,"0"0"-113"-16,132-22 61 15,-4-23 64-15,27-14-41 16,12-8-61-16,3-3-55 16,-3 1-7-16,-40 15-234 15,-9 2-544-15</inkml:trace>
  <inkml:trace contextRef="#ctx0" brushRef="#br0" timeOffset="142102.9578">22486 6665 170 0,'0'0'342'15,"0"0"-143"-15,0 0 61 16,0 0-27-16,0 0-41 16,0 0-21-16,0 0-36 15,77-17 10-15,17-10-13 16,32-9-40-16,10-4-29 16,-10 1-23-16,-20 5-21 15,-30 11-2-15,-16 2-16 16,-17 4-1-16,-5 5-2 15,-3-1-45-15,-1 1-83 16,-8 4-51-16,-26 6-117 16,0 2-67-16,-21 0-236 0</inkml:trace>
  <inkml:trace contextRef="#ctx0" brushRef="#br0" timeOffset="142287.8493">22749 6764 636 0,'0'0'809'0,"0"0"-736"16,86 0 18-16,8-24 127 16,42-17-9-16,19-9-56 15,3-4-66-15,-14 5-31 16,-21 8-23-16,-15 6-24 0,-25 10-9 16,-19 10-18-1,-25 10-157-15,-29 5-375 0</inkml:trace>
  <inkml:trace contextRef="#ctx0" brushRef="#br0" timeOffset="146471.943">22719 6687 963 0,'0'0'168'0,"129"-35"13"0,-7-3 77 16,23-9-70-16,3-3-59 15,-12 2-31-15,-14 2-10 16,-4 2-22-16,-22 8-27 16,-24 7-23-16,-24 8-7 15,-15 6-9-15,-3 0 0 16,-8 4-6-16,-4 5-54 15,-17 4-31-15,-1 2-48 16,-50 15-107-16,-4 8-271 16,-8 2-364-16</inkml:trace>
  <inkml:trace contextRef="#ctx0" brushRef="#br0" timeOffset="146703.987">22814 6885 1063 0,'0'0'129'16,"115"-16"68"-16,0-15 78 15,19-8-38-15,6-6-79 16,-10-2-43-16,-18 3-31 16,-6 0-28-16,-21 7-23 15,-21 11-13-15,-19 7-15 16,-13 8-5-16,-2 2-43 15,-16 9-144-15,-7 8-374 16,-8 9-891-16</inkml:trace>
  <inkml:trace contextRef="#ctx0" brushRef="#br0" timeOffset="149939.7404">4982 13780 537 0,'0'0'101'0,"0"0"-48"15,0 0 63-15,117-23-27 16,-73 20-11-16,1 1-13 16,0 2-11-16,-3 0 4 15,-1 2 5-15,1 5-8 16,-3 1-5-16,6 2 9 16,4-3-8-16,2 0 20 15,11-4-17-15,19-3 7 16,19 0-9-16,14 0 1 0,4-7-9 15,-22 0-14-15,-26 4 22 16,-21 3-11-16,-4 0-19 16,13 0-9-16,8 0 1 15,22 0-2-15,10 1 4 16,19 2 8-16,2-1 2 16,-3-2 6-16,-4 0 5 15,-15-5-3-15,0-1-9 16,-6 1 1-16,-6 2-9 15,-13 3-6-15,-13 0-3 16,-11 0-8-16,0 0 1 16,7 0 0-16,11 0 0 0,22 0 0 15,14-7 0 1,19-11 1-16,7-2-2 0,-10-2 1 16,-25 7-1-16,-29 4 0 15,-15 3 7-15,-3 3 1 16,9 0 1-16,10-2-3 15,8 0 2-15,13-3 0 16,12-3 1-16,22 0 6 16,1 3-1-16,-6 0 4 15,-7 8 0-15,-12 1-11 16,1-1 2-16,-3 1-3 16,-2-3 4-16,-1-5-4 15,1-1 2-15,2-1-7 16,-2-2 13-16,1 1-1 0,3 0 6 15,-6 2-2-15,-3 2 3 16,-3 1 3-16,0 1-14 16,-14 2-1-16,-9 1-6 15,-10 2-1-15,8-2 7 16,22-4-7-16,20 1 1 16,13 0-1-16,-10-3 8 15,-8 1 0-15,-11-1 6 16,1 1 3-16,-1 0 0 15,2 2-5-15,-5 1-7 16,-9 2-4-16,-14 1-1 16,-12 2 0-16,-3-2 0 15,6 1 7-15,5-1-1 0,6 2-1 16,-5 0 3 0,-3 0 0-16,-8 0 3 0,-5 0-2 15,-3 0 5 1,-4 2 0-16,-2 1-14 0,2 0 29 15,2 1-13-15,-3-3-10 16,3 2 17-16,-2-1-9 16,0 0-5-16,-4 0 1 15,0 0 13-15,-3-1-11 16,-3-1-2-16,-1 0 4 16,-2 0 13-16,2 0-1 15,2 0 0-15,-1 0-2 16,0-5 4-16,1 1-10 0,-2-2 5 15,-1 1-5 1,-3 3-10-16,0-1 2 0,1 0-5 16,-2 2-6-16,-2 0 0 15,-1 1 0-15,0-2 0 16,-1 2 1-16,-2 0 0 16,-4 0-2-16,-1 0-9 15,-4 0-21-15,-2 0-35 16,-33-2-67-16,-7-1-85 15,-14-5-275-15</inkml:trace>
  <inkml:trace contextRef="#ctx0" brushRef="#br0" timeOffset="151186.2623">7746 12341 3 0,'0'0'219'0,"0"0"-50"15,0 0 4-15,0 0 41 16,0 0-8-16,0 0-5 16,-10-36 2-16,7 34-4 15,0 1-37-15,3 1-7 0,0 0-31 16,-2 0-31 0,2 0-22-16,-1 0-31 0,1 0-20 15,0 6-20-15,0 8 0 16,0 11 0-16,0 3 1 15,6 5 7-15,4 0-8 16,0-2 1-16,3-2 0 16,0-2-1-16,-1-7 0 15,1-2 0-15,-1-8 0 16,0-6-9-16,1-4-26 16,1-1-17-16,1-18-8 15,-4-4 8-15,3 0 3 16,-5-2 25-16,-2 3 23 15,-2 3 1-15,-2 4 0 16,-1 4 15-16,-2 3 32 0,4 6 26 16,-4 1-14-16,1 1-26 15,4 0-33-15,2 8 4 16,6 6-4-16,4 1 22 16,4 2-4-16,6-2-8 15,-2-3 11-15,2-3 23 16,0-6-15-16,-3-3-18 15,-2 0 6-15,-5-9-5 16,-3-9 4-16,-4-8-6 16,-3-4-2-16,-5-11 2 15,-2-2-9-15,-3-3 0 16,-11 1 5-16,-2 8-6 16,-1 10-2-16,-2 13-7 0,5 11-26 15,0 3-31 1,8 22-39-16,0 5-117 0,6-1-384 15</inkml:trace>
  <inkml:trace contextRef="#ctx0" brushRef="#br0" timeOffset="152328.4959">11096 12209 902 0,'0'0'244'15,"0"0"4"-15,0 0-1 0,0 0-61 16,0 0-90-16,0 0-61 16,0-13-33-16,3 35 17 15,1 7 21-15,5 9 2 16,-1 3-23-16,2-1-18 16,1-1 7-16,2-3-7 15,-1-7-1-15,0-7 1 16,0-8 0-16,-1-6-1 15,2-8-46-15,1-3-6 16,0-16-4-16,0-5-25 16,-3-3 18-16,-1 0 39 0,-3 4 15 15,-2 4 9 1,0 6 0-16,-4 7 1 16,-1 3 30-16,0 3-8 0,2 0-12 15,0 13 5-15,2 7 9 16,4 5-8-16,3 1-1 15,0-2-10-15,0-2 1 16,3-7 18-16,-1-9-1 16,-1-6 21-16,2 0 34 15,0-14-7-15,-1-12-24 16,-4-6-22-16,-3-8-7 16,-6-2-8-16,0-5-5 15,-1 2-6-15,-13 3-18 16,-5 9-41-16,-1 13-53 0,-2 18-62 15,3 2-163-15,8 7-234 16</inkml:trace>
  <inkml:trace contextRef="#ctx0" brushRef="#br0" timeOffset="152681.3774">11673 11925 958 0,'0'0'303'0,"0"0"-1"15,0 0-38-15,0 0-42 16,0 0-73-16,0 0-59 15,0 0-43-15,0 25 4 16,0-3 26-16,2 6-15 16,2 3-16-16,4 2-19 15,1-3-13-15,-2-1-4 16,1 0-10-16,0-4 0 16,-1-4-8-16,0-1-49 15,-2-5-54-15,-5-8-85 16,0-3-127-16,0-4-314 0</inkml:trace>
  <inkml:trace contextRef="#ctx0" brushRef="#br0" timeOffset="152950.7733">11432 11976 605 0,'0'0'639'16,"0"0"-445"-16,0 0 8 16,0 0 10-16,0 0-32 15,116-20-51-15,-71 8-33 16,4-2-8-16,2 0-25 0,-3-1-18 16,2-2-20-16,1 0-11 15,-6 1-13-15,-3 6-1 16,-14 10-67-16,-10 3-177 15,-18 11-634-15</inkml:trace>
  <inkml:trace contextRef="#ctx0" brushRef="#br0" timeOffset="157388.648">13742 11930 532 0,'0'0'162'0,"0"0"-112"16,0 0-24-16,0 0 12 16,0 0 77-16,0 0 31 15,85 5-26-15,-43-4-23 16,12 2-2-16,4 0-4 15,3-1-17-15,2 1-17 16,1 0-19-16,-1 0-8 16,-2 0-6-16,-3-2 0 15,-2-1-9-15,-2 0 8 16,-2 0-4-16,-5-2-1 16,-1-9-5-16,-3 0 2 15,-1-1 8-15,1-5 5 16,-3-1-8-16,-1-2 2 0,1-3 3 15,-4-1 0 1,-3-1-3-16,-2-1-6 0,-1-3 4 16,-4-2-3-16,-1-4-1 15,-4 1-3-15,-2-4 6 16,-1 2-1-16,-3 1-6 16,-3-1 2-16,-3 3 1 15,-3-1 3-15,-2 1 0 16,-3 0-5-16,-1 0-1 15,0-2 4-15,0 2 3 16,0-4-6-16,0 1-4 16,-7 0 3-16,-5-1-2 0,-5 1-2 15,-4 2 8 1,-2 4 2-16,-7 2-2 16,-4 3-4-16,-2 3 0 0,-4 2-3 15,-2 0-3-15,-4 1-5 16,-3 3 5-16,-2-2-5 15,-4 1 0-15,-2 1-1 16,-5 5 1-16,-1 2 0 16,-4 6 0-16,-5 3 0 15,3 0-1-15,2 0 1 16,2 9 0-16,2-1 0 16,3 2 1-16,1 0 0 15,2 2-2-15,2-1 0 16,-1 2 0-16,3 1-2 15,2 1 2-15,-2 3 0 0,-1 2-1 16,2 0 1-16,1 2 0 16,4-2 0-16,3 0-1 15,5 0 1-15,1-2 0 16,8-1 0-16,2 1 1 16,5 0-1-16,4-2 0 15,2 4-1-15,4 1 1 16,7 4-1-16,1 0-1 15,4 4-5-15,1 4 5 16,0 2 1-16,0 5-5 16,0 2 5-16,2 0 1 15,8 0-1-15,3 2 0 16,7-6 1-16,3 2 0 0,6-2 6 16,4-3 6-1,4-1 7-15,3-4-1 16,2-2 2-16,1-3-6 15,0-3-2-15,-2-3-2 0,-1-1 3 16,0-2-5-16,-2-4 2 16,-1-1 11-16,2-5 6 15,-2-2 3-15,0-3-2 16,-2-1-12-16,-1 0-4 16,0 0 5-16,-1 0-1 15,0-7 5-15,2-4-2 16,-2-2-5-16,0-3 1 15,-3-1 3-15,-2 1-11 16,-7 3-6-16,-1 2 0 16,-10 1 0-16,-3 7-1 0,-5 1-18 15,-2 2-77-15,-27 22-88 16,-7 4-282-16,-14 6-637 16</inkml:trace>
  <inkml:trace contextRef="#ctx0" brushRef="#br0" timeOffset="161750.831">14537 8604 456 0,'0'0'170'15,"0"0"-33"-15,0 0 22 16,0 0-29-16,0 0-44 15,0 0-21-15,-59-64-12 16,38 55 14-16,-3 4 3 16,-5 0-11-16,-5 4-14 15,-10 1-20-15,-4 0-11 16,-14 6-6-16,-5 6-7 16,-7 4 1-16,-1 2 5 15,-1 2-6-15,3 3 11 16,0 2 5-16,1 3 14 15,2 3-9-15,-1 5-2 0,4 3 5 16,1 5 7 0,8 2-1-16,6 3 2 0,10-1 5 15,12-2 2-15,9 0-11 16,12 2-1-16,9 2 3 16,0 2 14-16,5 3-17 15,11 3 0-15,2 3-2 16,3 2 1-16,-2 0 5 15,1-1-3-15,2-1-5 16,0 0 6-16,2-3-1 16,6 0-8-16,6 0 5 15,3-4 0-15,6-1-3 16,7-2-2-16,6-5 3 16,21-1 4-16,18-3-3 15,22-11 6-15,8-11-5 0,-8-17 6 16,-7-4 2-16,-15-22-5 15,-18 1-5-15,-12-1-5 16,-19 4-7-16,-9-1-11 16,7-4 7-16,3-5-8 15,2-2 1-15,-4-3 5 16,-6-1 2-16,-5-2 5 16,-5-2 6-16,-4-5-4 15,-2-4-1-15,-6-3-7 16,-2-5-5-16,-2-13-1 0,-2-14 0 15,1 7 7 1,-6 7-8-16,2 12 0 0,-6 14 6 16,2-6-5-16,-3-6 1 15,-3 4-1-15,0 1 1 16,-9 1-1-16,-12-3 0 16,-9 0-1-1,-8 1 0-15,-7 5-1 0,-4 3 0 16,-2 8-5-16,-1 7 5 15,1 9 0-15,5 5-5 16,0 9-2-16,-1 5-8 16,0 0-23-16,-4 7-37 15,-25 17-62-15,12-3-114 16,1-4-351-16</inkml:trace>
  <inkml:trace contextRef="#ctx0" brushRef="#br0" timeOffset="164025.8056">14252 8093 570 0,'0'0'227'0,"0"0"7"16,0 0-9-16,0 0-26 15,0 0-46-15,0 0-38 16,-80-11-20-16,66 11 7 16,-2 6-5-16,2 8-3 15,0 8-9-15,0 5-11 16,5 8-7-16,2 5-5 15,4 6-1-15,3 0-12 16,0 0-12-16,16-5-7 16,2-7-3-16,8-5-1 15,-1-7-11-15,3-6 2 16,-1-5-4-16,0-5-4 0,-2-5 4 16,-2-1 2-1,4-6 6-15,-2-12 0 16,3-9-9-16,-3-7 0 15,-2-10-5-15,-7-6-1 0,-4-4 0 16,-9-1 2-16,-3 5-8 16,0 5 2-16,-12 14 4 15,-7 8-5-15,-13 14-1 16,-23 12-35-16,-69 70-84 16,8 2-141-16,-22 13-694 0</inkml:trace>
  <inkml:trace contextRef="#ctx0" brushRef="#br0" timeOffset="167126.0072">12991 9883 385 0,'0'0'131'15,"0"0"-60"-15,0 0 2 16,0 0-5-16,0 0-19 16,0 0 16-16,44 0 9 15,-16 0 1-15,7 0 15 0,8 0-5 16,8 0-2-16,13 5 11 15,16 1 9-15,24 3-28 16,25 2-9-16,14-3-11 16,-1 0-13-16,-8-2-7 15,-11-6-5-15,-1 3-4 16,-1-3-16-16,-8 0 5 16,-10 0-1-16,-5-7 8 15,-5-6 2-15,2-6 24 16,4-3 33-16,1 0 4 15,0 1-24-15,-5 1-8 16,-17 5-8-16,-13 4-10 0,-17 4-8 16,-3 2-9-16,0 0-4 15,2-1-6-15,0 0 7 16,-11-1 8-16,-7 0 10 16,-5 1 4-16,-6 1 2 15,-1-1-7-15,-6 3-2 16,-3 0-9-16,-4 1-6 15,-1 0-3-15,-3 2-6 16,0 0-5-16,0 0-1 16,0 0 0-16,-4 2-14 15,-47 27-51-15,3 1-135 16,-14 3-615-16</inkml:trace>
  <inkml:trace contextRef="#ctx0" brushRef="#br0" timeOffset="173443.2242">17337 8190 631 0,'0'0'127'0,"0"0"-14"16,0 0-12-16,-90-25-6 0,59 18 1 15,-2 0-11-15,-3-1-12 16,1 1 6-16,-3 2-10 16,-2 2-14-16,-7 3-17 15,-4 0-11-15,-2 0-9 16,-4 12-2-16,0 5-9 15,0 5 6-15,2 6 12 16,3 3-6-16,2 3-6 16,0 4 9-16,5 4 0 15,-3 1 1-15,1 3 1 16,0 0-1-16,3 4-1 16,3 1-3-16,8 3 9 0,6 3 10 15,11 4-7-15,6 3 7 16,6 1 7-1,4 0 0-15,8 13 8 0,14 9-4 16,15 14-16-16,4-2 3 16,-1-13-10-16,-5-22 5 15,-7-24-9-15,2-2 12 16,11 3-4-16,3 7-4 16,11 3 0-16,0-5-7 15,1-3-1-15,9-4 1 16,-1-10-10-16,5-2 12 15,1-10 0-15,3-8 4 16,-2-6 0-16,-1-3 0 0,4-3 4 16,-4-11 9-16,0-5-12 15,1-1-2-15,-4-6-3 16,-2-1 2-16,-4-1 1 16,-4-2 0-16,-5-2-4 15,-4-4-4-15,-4-5 12 16,-3-2-7-16,-2-7-4 15,-5-6-8-15,1-1 1 16,-2-1-1-16,-3 0-8 16,-3 5 5-16,-4 2 0 15,-4 0 1-15,-2 1-1 16,-4-2 6-16,-3 0-6 16,0-4-5-16,-4 2 0 15,2-3-2-15,-4 2 2 16,0 3-1-16,-4 4 0 0,0 3 0 15,-2 4 0-15,-12 4 0 16,-6 3 2-16,-4 3-1 16,-5 1 0-16,-3 2-1 15,-6 1 0-15,-4 1-6 16,-6 3 4-16,-3-1 1 16,-5 6-5-16,-2 4 5 15,-3 4 1-15,-2 6-6 16,-2 4-6-16,1 0 4 15,3 0 1-15,4 7-2 16,9 6 1-16,8-2 8 16,6-1-2-16,8 2-5 15,5-3 6-15,7-1-7 0,4 1 2 16,3 1-4 0,1 0-8-16,3 1-6 0,-1 2-21 15,4 0-41 1,0 4-38-16,5 13-51 0,10-5-136 15,2-4-406-15</inkml:trace>
  <inkml:trace contextRef="#ctx0" brushRef="#br0" timeOffset="175065.7218">22808 13321 925 0,'0'0'178'15,"0"0"-133"-15,0 0-38 16,0 0 70-16,0 0 82 16,0 0 17-16,73 71-27 15,-12-42-41-15,26 0-10 16,22 0 7-16,8-5-29 16,-7-12-18-16,-24-5-21 15,-23-7-8-15,-16 0-11 16,-5 0-5-16,4-4-5 0,4-9-2 15,2-2 4 1,-6-6 15-16,-4-8 9 0,-3-3 11 16,-4-9-10-16,1-4-1 15,-1-4-10-15,0-5-12 16,-1-3 7-16,-1 1-1 16,-4 0-6-16,-1 1 0 15,-6 1 0-15,-7 1-6 16,-4-5 0-16,-8 0 0 15,-3-2-5-15,-5-5 1 16,-13 5 5-16,-8 1 4 16,-4 3-10-16,-3 5 5 15,-7 2 8-15,-1 3-5 0,-6 2-3 16,-1 2 2 0,-6 0-2-16,-5 6-5 0,1 3 7 15,-5 1-8-15,-3 3 0 16,-1 2 0-16,-2 1 0 15,-2 5 1-15,1 3-1 16,-2 4 1-16,1 2-1 16,0 5 0-16,4 4 0 15,1 3 0-15,7 0 1 16,5 0-1-16,8 7 0 16,6 6 0-16,2 2 0 15,2 3 0-15,-4 3 0 16,-1 4 0-16,-5 1 1 15,-4 2-1-15,-4 0 1 16,4 1 0-16,3-3-1 0,3-1 0 16,11 1-1-1,2-1 0-15,5 2 1 0,5 4 0 16,0-2-2-16,5 7 2 16,6 1 1-16,2 2 6 15,4 4-1-15,0 0 0 16,0 4-4-16,3 3 11 15,-2 1-6-15,1 0 5 16,-1 2 5-16,3-3 2 16,0 0-1-16,0-2 1 15,13-1 1-15,7 3 2 16,9-2 1-16,5 0 4 16,8-2 4-16,7-5 9 15,11-4 1-15,5-6-5 16,5-5 4-16,3-5-9 15,3-7-7-15,-4-2-9 0,-6-6-4 16,-2-3-5-16,-9-3-5 16,-8 0-1-16,-8 0 1 15,-6-3 1-15,-9-3-1 16,-7 1 6-16,-6-1-6 16,-3 2 0-16,-5 4-1 15,-3-2-11-15,0 2-43 16,-14 8-93-16,-11 9-102 15,-16 3-268-15</inkml:trace>
  <inkml:trace contextRef="#ctx0" brushRef="#br0" timeOffset="178558.9753">10591 8398 424 0,'0'0'169'15,"0"0"-10"-15,0 0-16 16,0 0 17-16,0 0-25 0,-93-1-8 16,70 1-14-16,-2 3-7 15,0 3-12-15,0-1-7 16,-1 3-11-16,2-2-23 16,0 5-7-16,-4 1-6 15,0 4-8-15,-4 2-1 16,-2 3 4-16,-3 2 3 15,3 1-10-15,1-2-1 16,0 0-5-16,8 2 3 16,-1-2-5-16,5-1-2 15,0 1-3-15,4 2 0 16,-1-2-6-16,3 2 4 16,3-2-6-16,-1 2 5 15,3-1 3-15,3-1-8 16,7 3 2-16,0 1 0 15,0 1 4-15,7 1 4 0,10 3-1 16,1 0 0-16,4 2-4 16,0 1-3-16,0 1 3 15,-3 0-12-15,2 4 11 16,-5-2-10-16,3 2 13 16,1 0-4-16,-2-1-1 15,4 1 0-15,5-5 6 16,1 0-3-16,4-4-1 15,3-2 4-15,3-8-3 16,3-4 0-16,3-7 4 16,2-3-7-16,-3-6-3 0,5 0 8 15,-4 0-4 1,4-8-4-16,-1-6 2 16,-1 1 0-16,2-3-2 15,-2-1 0-15,-3 0 3 0,-3 0-3 16,-4 0 2-16,-5 1 2 15,-2-3 2-15,-3 1 4 16,-4-2 2-16,3-1 11 16,-4-1-8-16,-3-4-2 15,1 1-4-15,-3-2-3 16,-1 1-3-16,-2-2 1 16,0 0-2-16,-4 0 4 15,-2 0 0-15,-2-3-3 0,-3-2-3 16,0-1-5-16,-2 0 1 15,0-1-1-15,0 2-1 16,0-1 0-16,-4 1 1 16,-1 2 1-16,-1 1-1 15,-3 2 0-15,-1 0 0 16,0 1 0-16,-3 1 0 16,-1 4 6-16,-1-2-6 15,-4 4-1-15,0-2 0 16,-3 3 0-16,-2 2 0 15,-3 3 1-15,-1-1-1 16,-2 5 0-16,-1 1 0 16,-2 4 0-16,0 0 0 0,2 3 0 15,1-1 0-15,3 3 0 16,1 0 0-16,3 0 1 16,-4 0-1-16,5 0 0 15,-4 0 0-15,1 0 0 16,4 0 0-16,-1 0 0 15,-1 3 0-15,5 1 0 16,1 1 0-16,0 0 0 16,4 0 0-16,1 2-1 15,-3-1 1-15,5 1 0 16,1 0 0-16,1-2 0 16,4-1 0-16,1 1-1 15,0-3 1-15,0-1-1 16,3-1 1-16,-1 2 0 15,1-2-1-15,0 0 1 0,0 0 0 16,0 0-1-16,0 0 1 16,0 0 0-16,0 0-1 15,0 0 1-15,0 0-1 16,0 0 1-16,0 0-7 16,0 0-26-16,0 1-54 15,0 4-52-15,1 6-39 16,9-1-136-16,-2-1-547 0</inkml:trace>
  <inkml:trace contextRef="#ctx0" brushRef="#br0" timeOffset="180399.9204">22990 9800 1054 0,'0'0'325'0,"0"0"-190"15,0 0-19-15,0 0-21 16,0 0 11-16,108-60-29 15,-23 24-33-15,31-7 49 16,17-1 1-16,2-2-14 0,-6 3-19 16,-15-1 17-1,-8-1-23-15,-22 5-22 0,-18 9-1 16,-20 4 7-16,-6 3 1 16,6-3 6-16,1-8 2 15,6-2-5-15,-6 4-9 16,-6 0-7-16,-5 7-10 15,-6 2-7-15,-8 9-9 16,-7 6 1-16,-7 3-2 16,-4 4 0-16,-4 2-28 15,0 0-76-15,-4 6-36 16,-13 12-34-16,-35 19-94 16,4-4-244-16,-6 1-292 0</inkml:trace>
  <inkml:trace contextRef="#ctx0" brushRef="#br0" timeOffset="180765.4227">23241 9980 945 0,'0'0'227'15,"0"0"-150"-15,0 0 102 16,0 0 54-16,92-2-15 16,-3-26-28-16,31-16-66 15,16-7-24-15,-2 0-26 0,-12 4 9 16,-14 8-22 0,-7 1 0-16,-22 6-9 0,-21 6-13 15,-19 6 4-15,-13 5 16 16,2-2 2-16,-1 0-3 15,-2-1-6-15,-7 6-11 16,-8 3-10-16,-2 3-2 16,-7 1-18-16,-1 5-9 15,0 0-2-15,0 0-70 16,-46 9-102-16,1 7-107 16,-14 0-452-16</inkml:trace>
  <inkml:trace contextRef="#ctx0" brushRef="#br0" timeOffset="182558.3204">19685 12235 709 0,'0'0'369'0,"0"0"-73"16,0 0-24-16,0 0-39 15,0 0-45 1,0 0-88-16,-15-21-68 0,10 42-24 15,1 10 15-15,0 5 16 16,3 1-13-16,1 2-9 16,0-6-10-16,0-6-6 15,9-7-1-15,3-6 0 16,0-8 0-16,3-6 0 16,2 0-13-16,2-3-4 15,-3-14 0-15,1 0 8 16,-4 1 8-16,-1-3 1 15,-5 5 0-15,0 2 1 16,-4 5 24-16,-1 5 23 16,-2 0 1-16,2 2-21 15,1 0-21-15,3 6-7 16,3 8 0-16,4 5 1 0,4 1 9 16,2-2-4-16,-1-3 2 15,0-4-6-15,-2-6 10 16,2-5-1-16,-3 0 10 15,2-10 14-15,3-11-4 16,-3-9-17-16,-1-6-7 16,-4-5-5-16,-4-5 4 15,-7 0-6-15,-1 5 0 16,0 8-1-16,-10 11-14 16,-8 9-26-16,-3 12-41 15,-2 1-41-15,1 23-47 0,7 2-85 16,5 0-328-16</inkml:trace>
  <inkml:trace contextRef="#ctx0" brushRef="#br0" timeOffset="182902.0972">20372 12010 1051 0,'0'0'330'16,"0"0"-17"-16,0 0-38 0,0 0-45 15,0 0-61-15,0 0-53 16,0 0-38-16,0-13-15 16,0 24-24-16,0 6 2 15,0 4 27-15,0 5-12 16,0 2-12-16,0 1-24 15,0-1-14-15,0-3-5 16,2-1-1-16,1-3 0 16,0-1-25-16,-3-5-54 15,0-1-49-15,3-5-30 16,-3-5-69-16,0-4-97 16,0-6-231-16,-5-8-462 0</inkml:trace>
  <inkml:trace contextRef="#ctx0" brushRef="#br0" timeOffset="183165.1012">20214 12048 636 0,'0'0'701'0,"0"0"-374"16,0 0-49-16,0 0-77 15,0 0-30-15,0 0-40 16,126-43-39-16,-70 28-15 15,6-3-8-15,0-1-17 16,-2-1-22-16,-1 1-8 16,-7 2-9-16,-7 1-4 15,-11 4-7-15,-13 4-1 0,-10 5 0 16,-11 3-1-16,0 0-76 16,-58 17-110-16,-2 6-109 15,-10 0-756-15</inkml:trace>
  <inkml:trace contextRef="#ctx0" brushRef="#br0" timeOffset="185589.4022">19731 13497 740 0,'0'0'303'0,"0"0"-48"15,0 0-48-15,0 0-39 0,0 0-27 16,0 0-37-16,0 0-20 16,0 0-17-16,0 0-12 15,0 0-16-15,0 0-6 16,0 0-11-16,0 0-6 16,0 0-5-16,0 0-3 15,0 0-7-15,0 0 0 16,0 0-1-16,0 0-12 15,0 0-87-15,6 0-111 16,1 0-355-16,4 0-492 0</inkml:trace>
  <inkml:trace contextRef="#ctx0" brushRef="#br0" timeOffset="186095.2269">20416 13585 454 0,'0'0'491'15,"0"0"-264"-15,0 0-10 16,0 0-15-16,0 0-36 16,0 0-43-16,0 0-42 0,0 0-24 15,0 0-3-15,-2 0-13 16,-2 0-17-16,0 0-24 15,0 0-10-15,4 0-114 16,0 5-155-16,0-2-492 0</inkml:trace>
  <inkml:trace contextRef="#ctx0" brushRef="#br0" timeOffset="186475.6236">21146 13638 909 0,'0'0'253'0,"0"0"-75"15,0 0-11-15,0 0-46 0,0 0-62 16,0 0-59-16,0 0-110 16,-55-5-612-16</inkml:trace>
  <inkml:trace contextRef="#ctx0" brushRef="#br1" timeOffset="190946.1315">8541 8649 656 0,'0'0'158'15,"0"0"-62"-15,0 0 9 16,0 0 5-16,0 0-24 16,0 0-24-16,-25 73-17 15,25-55 3-15,0 3 11 0,0 3 2 16,0 5 6-16,4 1-13 16,2 7 0-16,1 1-15 15,-1 4-1-15,-1 1-7 16,3-2-9-16,-1 1-1 15,0-1-4-15,-1 0-1 16,0 0 10-16,-1-2-6 16,-2 0-5-16,0-3 1 15,2 0-14-15,-1-2 8 16,-1-2-3-16,0-3 1 16,0-5 0-16,0-2-6 15,3-5 4-15,1-3-5 16,-1-4 0-16,3-2 5 0,3 1 2 15,2-3 3 1,6 2 8-16,3-3-7 0,2 1 6 16,3 0-6-16,4-3-2 15,2 1 5-15,2-1-5 16,2-3-1-16,0 0-7 16,1 0 8-16,-1 0-9 15,1 0 0-15,-3 0 7 16,0-3-8-16,-2-1 1 15,-1 1 15-15,0 3-7 16,1 0 4-16,-1 0-7 16,-1 0-5-16,0 0 0 15,-2 0 0-15,0 5-1 0,-1 2 0 16,0 1 1-16,-4 3-1 16,-1-3 0-16,-3 2 0 15,-4-1 0-15,-1 0 0 16,-3-1 0-1,2 0 0-15,-3-1 1 0,1-2-1 16,-1 0 0-16,0-4 0 16,-3-1 0-16,0 0 1 15,3 0 5-15,-2-9 0 16,3 0-4-16,-2-4-1 16,1-3 0-16,-1 1 8 15,-1-4-3-15,-1-3 4 16,-3-2 3-16,0-7 1 0,0-3-1 15,0-4-3 1,0-3-4-16,-1 1-5 0,2-1 0 16,2 2 7-16,-2 3-2 15,1 4 4-15,2-1-4 16,-2 3 6-16,1 1-1 16,-3 0-3-16,-2-2-1 15,0-3-1 1,-4-4-5-16,0-3 1 0,0-3-2 15,-2-2 0-15,-4 0 0 16,1 4 0-16,2 2-1 16,-1 1 1-16,-1 5 0 15,-1 1-1-15,0 3 1 16,-1 1 2-16,-2-1-2 16,-3 4 0-16,0-1 1 0,3 4 5 15,-1 3-6-15,1 3 0 16,1 3 1-16,1 1-1 15,-3 4 1-15,2-1 0 16,-4 1-1-16,-4 1 0 16,-4 2 0-16,1 0 0 15,-4 1 0-15,-2-1 0 16,-3 2-1-16,3-2 1 16,-1 2 0-16,-3-1 1 15,0 2-1-15,-3 2 0 16,-2 1-1-16,-5 0 1 15,-4 0 1-15,-6 7-1 16,-6 3-1-16,-2 2-5 16,-7 0 5-16,0 1 0 0,1-2 1 15,2-2 0-15,6-3-1 16,7 1 0-16,6-4 0 16,8-1-5-16,6 1 6 15,5 1 0-15,0 1 0 16,5 1-1-16,-2 1 1 15,-2 3 0-15,1 1 0 16,-3 2 0-16,-1 3 0 16,-2-1 1-16,-2 2-1 15,-1 0 1-15,1-1-1 16,3-5 0-16,6-1 0 0,6-5 1 16,11-2-2-1,3-2 1-15,0-1-12 0,21 4-6 16,40 1-22-16,-4-1-125 15,7-2-354-15</inkml:trace>
  <inkml:trace contextRef="#ctx0" brushRef="#br1" timeOffset="192296.5204">11709 8668 59 0,'0'0'352'15,"0"0"-181"-15,0 0 13 16,0 0 8-16,-79-19-27 15,66 17-19-15,4 1 14 16,4 1-19-16,4 0-49 16,1 1-46-16,0 15-30 15,0 7 34-15,0 10 1 16,7 5-6-16,4 4-6 16,2 3-1-16,4 4-5 15,-1-2-8-15,4 3-7 16,-1-1-10-16,-2 1-7 0,0-1 0 15,-2 1 5-15,-5-3-5 16,-2 1-1-16,1-2 1 16,-3-5-1-16,0-2 0 15,0-5 0-15,1-8 2 16,2-3-2-16,-3-6 1 16,3-4-1-16,0-4 0 15,3-3 0-15,3-1 1 16,6-3 0-16,5 0 13 15,7-2-2-15,6 0-3 16,4 0-3-16,1-6-5 16,0-1 7-16,-2 0-7 15,-2 1 0-15,-1 1 0 0,-7 5 0 16,0-1 1-16,-5 1-1 16,-4 0-1-16,-5 0 1 15,1 0-1-15,-4 0 1 16,-2-3 0-16,2-5 5 15,-3-6 8-15,3-6 14 16,-4-5-6-16,2-5-6 16,-4-9-4-16,-3-6-5 15,-4-6 2-15,-2-5-8 16,0-3 0-16,-2-3 0 0,-12 2 0 16,-4 1 0-1,-2 1 0-15,-6 5-1 0,1-1 0 16,-4 4 1-16,0 4-1 15,0 2 0-15,0 5 0 16,5 3 0-16,0 4 6 16,2 4-5-16,2 2 0 15,1 3 0-15,-2 1 5 16,0 3 2-16,-4 5-7 16,-4 0 5-16,-1 4 0 15,-1 5 15-15,-2 3-8 16,0 2-11-16,4 0 4 15,-1 7-6-15,4 5 1 16,3 0-1-16,2 2 1 16,3 1-1-16,1-1 0 0,4 1 1 15,2-4-1-15,4 2 0 16,2-3-1-16,4-1-5 16,1 4-51-16,3-1-122 15,12-2-210-15,-2-6-813 0</inkml:trace>
  <inkml:trace contextRef="#ctx0" brushRef="#br1" timeOffset="195537.3147">15664 13447 574 0,'0'0'142'16,"0"0"-2"-16,0 0-13 15,0 0-30-15,0 0-10 16,0 0-24-16,20-4 13 16,0 4 25-16,3 7-17 15,1 1-33-15,3 0-9 16,2-1-7-16,0 1-1 16,3-1-1-16,4-2-8 15,2-2 4-15,3-1 5 16,6-2 1-16,0 0-6 15,2 0-1-15,-2 0 6 16,1 0-5-16,-3-2 5 16,1-4-11-16,-2 0-7 0,2-1-7 15,-4 2 0 1,4 0 1-16,-1 0 10 0,-3 5 3 16,0-3 9-16,-4 3 0 15,-2 0 2-15,-5 0-6 16,-1 0-1-16,-3 0-2 15,-2 0-4-15,2 0 2 16,0 0-6-16,1 0 12 16,0 0-14-16,2 0-5 15,3 0 20-15,3-1-15 16,0 1 4-16,0-2-8 16,5 2-1-16,-2-1-3 15,-2-1 1-15,1 2-7 16,-4-1 0-16,-7 1 5 0,-5-2-5 15,-3 2 0-15,-5 0 0 16,-1 0 0-16,-2 0 0 16,-2 0 7-16,2 0-7 15,-1 0 7-15,0 0-7 16,5 0 8-16,0 0-8 16,4 0 8-1,-1 0 1-15,-3 2-9 0,-2 1 1 16,-4 0-1-16,-1-2-1 15,-2 2 1-15,-2-3-1 16,1 0 1-16,-2 2 0 0,0-2-1 16,0 0 1-16,-2 0-1 15,2 0 0-15,0 0 0 16,0 0 1-16,2 0-1 16,0 0 1-16,0 0 0 15,1 0 5-15,0 0-5 16,0-2 0-16,-1-2 1 15,2-2-2-15,-1 1 9 16,-2-3-9-16,2 2 1 16,-1-4 0-16,1 3 0 15,0-4 0-15,0-2 0 16,-2 0 0-16,1-4-1 16,-1-2 0-16,1-3-1 15,0-2 1-15,0 1 0 16,-1 0-1-16,3-1 1 15,-3 1 0-15,3-2 0 16,-2-3 0-16,1-2 0 0,-3-4-1 16,0-5 1-16,0-3 0 15,-2-6 0-15,1-2 0 16,-1 0-1-16,1 0 1 16,0 2 0-16,2 4 0 15,-1 5 6-15,0 4-5 16,0 3-1-16,0 5 0 15,0 0 1-15,1 0-1 16,3 3 1-16,-1-1 0 16,0 0-1-16,2 0 1 15,-2 0-1-15,3 0 1 0,-5 0-1 16,1 0 1 0,-1 0-1-16,-2 3 0 0,-2 1 1 15,0 0-1 1,0 1 1-16,0 0-1 0,0 3 0 15,-5 0-1-15,-2 2 1 16,-1 1 0-16,0 2 0 16,-4 3 6-16,-2 1 6 15,-2 0-1-15,-5 1-4 16,-1 3-6-16,-6-1 5 16,-4 0-5-16,-4 1-1 15,-3 0 0-15,-4 0-1 16,-7 1 1-16,-4 2-1 0,-6-1 1 15,-4 1 0-15,-17 1-1 16,-16 0 0-16,-17 0-5 16,-2 0 0-16,20 0 5 15,22 0-7-15,24 0 8 16,2 0 0-16,-6 0-1 16,-8 0 1-16,-7 0 0 15,-1 0-1-15,3-2-5 16,0-1-4-16,-5 2-2 15,-9 1-4-15,-14 0 7 16,-18 0 0-16,-5 6 0 16,7 1 3-16,22 0 5 15,26-3 0-15,16-1 1 16,5-3-1-16,-3 0 1 0,-1 0 0 16,-2 0 1-16,8 0 0 15,8 0-1-15,4 0 0 16,3-2 0-16,0 2 0 15,-2 0 0-15,-3 0-6 16,-4 5 5-16,-4 4 1 16,-5 2-1-16,1 2 1 15,-1-1-1-15,4-2 0 16,5-2 1-16,6-2 0 16,6 0 0-16,3-1 0 15,2 2 0-15,1 0 0 16,-1 1-2-16,0 1 2 15,-2 2-1-15,-2 3 2 0,1-2-1 16,-3 1 0 0,5-2 0-16,0-2-1 0,3 1 1 15,4-4 0-15,3 0 0 16,4-1-1-16,-1 4-6 16,0 1 6-16,-1 3-8 15,-1 3 8-15,-4 4 0 16,4 4 0-16,-2 3 1 15,0 2 0-15,0 5-1 16,3 0 0-16,3 5 1 16,0 6 0-16,3 2 8 15,0 6-1-15,0 0 2 16,3 0 1-16,6-2 1 16,1-1-1-16,4-2-1 0,2-3-1 15,1 2 5-15,2-3-7 16,-1 1-5-16,3-3 0 15,0-1 5-15,-3-2-5 16,-1-3 5-16,-3-4-4 16,-1-2-1-16,-4-4 5 15,-1 0-5-15,-1-2 1 16,-1 1 4-16,-1-6 0 16,-1 1 3-16,1-4 1 15,3 1-4-15,1-2-5 16,0 2 8-16,2 2-7 15,1 0 5-15,3-2-1 0,4-2 0 16,6-1 3-16,8-1 3 16,9-5 6-16,7 0 1 15,8-3 1-15,4-4-4 16,5 1-1-16,-1-2-3 16,0 0-11-16,-3 0 0 15,-4 0 0-15,-2 0-1 16,-4 0 0-16,-6-3 1 15,0-2-1-15,-2-2 0 16,-3 1 1-16,-2-2 5 16,0-1 2-16,-4-2 5 15,4-1 2-15,-4 1-6 0,-4 1-8 16,-4 2-1 0,-9 5-12-16,-10 3-83 0,-6 2-114 15,-2 9-295-15</inkml:trace>
  <inkml:trace contextRef="#ctx0" brushRef="#br1" timeOffset="201701.5914">257 13226 446 0,'0'0'654'0,"0"0"-395"16,0 0-37-16,0 0-57 15,0 0-64-15,0 0-3 16,28-33 13-16,-6 19-36 16,2-1-31-16,5-2-22 15,4-1-16-15,1 1-6 16,-3 1-6-16,3 4-112 15,-3 9-122-15,-9 3-297 0,-12 0-171 16</inkml:trace>
  <inkml:trace contextRef="#ctx0" brushRef="#br1" timeOffset="201855.2991">415 13394 773 0,'0'0'277'16,"0"0"-142"-16,0 0 20 15,0 0-6-15,0 0-101 16,0 0-26-16,0 0-22 16,94-103-67-16,-63 67-325 0</inkml:trace>
  <inkml:trace contextRef="#ctx0" brushRef="#br1" timeOffset="202193.0393">415 12911 1181 0,'0'0'291'0,"0"0"-125"16,0 0-36-16,0 0-12 15,0 0 4-15,97-6-51 16,-54 6 10-16,2 0-45 0,1 0-20 15,-4 0-6-15,-5 8-8 16,-5 1-1-16,-7 2 0 16,-3 3 0-16,-8 2 0 15,-4 1 0 1,-4 6-1-16,-6 3 0 0,0 8 0 16,-15 7 2-16,-25 23 10 15,-27 28-12-15,-33 40-1 16,-23 30-58-16,22-26-141 15,12-18-417-15</inkml:trace>
  <inkml:trace contextRef="#ctx0" brushRef="#br1" timeOffset="219526.2816">454 15804 126 0,'0'0'366'15,"0"0"-206"-15,0 0 9 16,0 0-19-16,0 0-60 15,0 0-22-15,-15 19-36 16,15 10-23-16,0 15 17 16,0 19 20-16,6 19 10 0,10 18 13 15,8 5-13-15,3-7 17 16,0-9-17-16,-3-11-13 16,-1-2-4-16,0 0-13 15,-5 1-4-15,-2-1-6 16,-2-11-1-16,-5-10-4 15,-2-10-2-15,-1-4-9 16,0 9 2-16,0 1 5 16,4 5-7-16,-4-13 1 15,2-7-1-15,-4-12 1 16,0-9-1-16,0-7 1 16,-3-3-1-16,2-5 0 15,-3 0 0-15,3 0-2 16,3 0-25-16,0 0 6 15,6 0 21-15,6-3 2 16,9 0-1-16,4 1 0 0,5 2 0 16,8 0 1-16,3 0 4 15,2 0-6-15,2 0-6 16,1 5 6-16,2 2 0 16,1 2 0-16,4-2 1 15,6-1-1-15,3 1 0 16,16-6 2-16,14-1 15 0,17-6 8 15,10-9-3 1,-4-4 6-16,-6 3-8 0,-7 6-5 16,-4 6-5-16,-8 2 2 15,-3 2-11-15,-5 0 0 16,-1 0 9-16,-3 2-8 16,-1 2 6-16,0 0 1 15,1-4 10-15,7 0-1 16,4-5 7-16,8-11 4 15,8-1-3-15,0 0-9 16,0-2-5-16,2 1-6 16,-5 4 2-16,5 0-1 15,0 1-6-15,-1 1 0 16,0-2 17-16,0-6-6 16,7-1-12-16,1 1 10 0,0-3 6 15,3 2-5 1,-4 0-10-16,3 2 8 0,2 5-9 15,-3 4 6 1,-2 6-4-16,-4 4 4 0,0 0-5 16,0 0-2-16,-5 3 2 15,-2 5-1-15,-4 1 0 16,1-2 1-16,2-1-1 16,5-2 0-16,7-4 1 15,14 0-1-15,9 0 17 16,6 0 16-16,5 0-5 15,-4 0-19-15,-4-3-9 16,-7 2 1-16,-3 1 0 16,-7 0-1-16,-9 0 1 15,-5 4-1-15,-10 6 1 0,-4-1 0 16,-6 0-1-16,-3-2 0 16,1 0 1-16,3-2-1 15,5-2-1-15,8-1 1 16,0-2 1-16,0 0-1 15,0 0 0-15,2 0 1 16,1 0-1-16,2 0 0 16,-1 0 0-16,1 3 0 15,0 0-1-15,1 5 1 16,5-1 0-16,0 0 0 0,2 0 0 16,-1 1 1-1,2 3-1-15,-1-1 1 0,-3-4-1 16,-4 3-1-1,-3-4 1-15,1-5 1 16,1 0-1-16,5 0 0 0,0-8 0 16,-2 1 0-16,1 3 5 15,-6 3-5-15,-3 1 0 16,-4 0-1-16,-7 0 1 16,-1 0-1-16,-5 0 1 15,0 0 1-15,3 3-1 16,0 3 0-16,2 2 0 15,-2 0 0-15,0 1 6 16,-4 2-6-16,-2-3-1 16,0 2 0-16,-4 0 1 0,0-2 0 15,4 1 1 1,2-4 0-16,2-4 0 0,4-1 1 16,-3 2 4-16,2-2-6 15,-1 0 1-15,-3 0 5 16,0 0-5-16,0 0 5 15,5-6-5-15,-3-1 9 16,-1 0-2-16,1-1 1 16,-5-2 0-16,-3 1-8 15,0 0 8-15,-4-1-8 16,2 1 10-16,-2 3-2 16,1-2 3-16,-12 2 4 15,-12 4-15-15,-10 1 5 0,-5 1 2 16,8 0-7-16,2 0 0 15,5 0 1-15,-6 0-1 16,-3 0 1-16,-6 5 3 16,-2 3-4-16,-3 1-1 15,-2 1 0-15,-3-2 1 16,-2 1 0-16,-3-1-1 16,-2 1 2-16,2-2-2 15,-1 1 0-15,-2 3 0 16,-1-2 1-16,-2 2-1 15,1-2 0-15,-3-1-1 16,-1-1 1-16,0-2 0 16,-1-1 0-16,0-3 0 15,0-1 2-15,1 0-1 16,2-1 6-16,-1-12-6 0,2-1 5 16,2-3 0-16,-1-3-6 15,1-1 1-15,-4-5-1 16,-3-3 1-16,-1-6 1 15,-5-5-2-15,-3-6 1 16,-4-5-1-16,-4-7-6 16,0-5 4-16,0-4 1 15,-1 1 1-15,-6 2-1 16,0 3 0-16,0 5 0 16,0 4 0-16,2 3 0 15,-1 2 0-15,0 2 1 16,-1 1-1-16,-1 3-8 15,2 0 9-15,-1-1-9 0,-1-2-4 16,4 2-2-16,-1 0 7 16,1 3-3-16,-1 6-1 15,-1 4 1-15,-2 5 1 16,-1 4 10-16,-2 6-7 16,-2 5 6-16,-2 2 1 15,-6 3-1-15,-10 4-5 16,-10 0 0-16,-12 0 6 15,-10 0-1-15,-19 0 0 16,-21 0 0-16,-19 0 0 16,-9-3 1-16,4-7-1 15,6-2 0-15,13 3 0 16,-2 0 0-16,4 3 0 16,0 2 0-16,2 1 0 0,-2 1-6 15,3 2 1 1,0 0 6-16,5 0-1 0,4 0 0 15,1 0 1 1,2 0 0-16,0 0 1 0,2 0-1 16,-1 0 1-16,0 0 0 15,-2-2 0-15,-3-2 1 16,-4-3-2-16,-2-1-1 16,-1 0 0-16,2 0 1 15,3 1 0-15,2 0 1 16,4-1 0-16,6 4 1 0,-2-3-1 15,3 2-1 1,-1 0 1-16,-2 0 0 16,2 1-1-16,-2-1-1 0,-1 4 1 15,14 0-1-15,10 0 1 16,14 1 0-16,1 0-1 16,-9 0 1-16,-9 0 1 15,-21 0-1-15,-14 5 0 16,-15-1 0-16,-9 2 0 15,4-4 1-15,6 1 0 16,13-3-1-16,1 0-1 16,7 0 1-16,1-5-1 15,3-4 0-15,0 3 1 16,0-1 0-16,-2 2 0 0,-6 1 1 16,-7 2-1-16,-14 2 0 15,-6 0 1-15,-6 0-1 16,-6 0 0-16,-2 0 0 15,4 0-1-15,0 0 0 16,8 0 1-16,4-4 0 16,6-2 0-16,4-1 0 15,10-3-9-15,6 0 3 16,5-2 0-16,4-1 5 16,1 1-1-16,1-3 1 15,1 3-1-15,4-2-5 16,0 3 7-16,-2 3-1 15,1 0 1-15,-1 1-1 16,-1 3 0-16,0 1 1 16,13 3-6-16,10 0 6 0,14 0-1 15,5 0-1-15,-9 0 1 16,-8 4 0-16,-1 1 0 16,0 0 0-16,1-3 1 15,2 1 0-15,1 0-1 16,1 0 1-16,-1-2 1 15,-1 2-1-15,1 0 0 16,-4 1 1-16,-4 1-1 16,3 0 0-16,1-2 0 15,0 0 0-15,7 0 0 16,1-3 0-16,3 0 0 16,2 0-1-16,2 0 1 0,3 0 0 15,-2 0-1-15,3-3 1 16,1-3 0-16,-3 1 0 15,1-3 0-15,-3 1 0 16,1 1 0-16,-4 2 0 16,0 4 0-16,-2 0 1 15,-1 0-1-15,-5 0-1 16,-5 6 1-16,2 2 1 16,-4 1-1-16,-5 0 0 15,-2-2 0-15,0 0 0 16,1-3-1-16,-1-1 1 15,2-2-1-15,2 1 1 16,-3-1 0-16,3 1 0 16,-3-2 0-16,-4 0-1 0,-3 0 1 15,1 0 0-15,-2 0 0 16,5 0 1-16,2 0-1 16,2 0 1-16,5-6-1 15,0 2 0 1,1 1 0-16,5-1 0 0,0 4 0 15,0-3 0-15,1 3-1 16,2-2 1-16,-2 1-1 16,1-1 1-16,-4 2 0 15,1 0 0-15,-5 0 0 16,-1 0 0-16,1 0 0 16,0 0 0-16,2 0 0 0,1 0 1 15,3-1-1-15,2-2 1 16,3-4-1-16,-1 1 0 15,0 2 0-15,1 0 0 16,1-1-13-16,-3 4 4 16,1 0-3-16,2 1-4 15,1 0 15-15,3 0 1 16,2 0-1-16,1 2 0 16,2 2 1-16,-2-2-1 15,0 1 0-15,-4 0 0 16,-1-2 1-16,-1 1-1 15,-4-2-13-15,-5 0 4 16,3 0 1-16,-1 0 2 16,5 0 5-16,5-3 2 15,6-3 0-15,9 2 0 0,7 0 0 16,3 0 1-16,2 1 0 16,1 1 5-16,4 2-5 15,-3 0-1-15,-1 0 0 16,-2 0 0-16,-3 5 0 15,-3 3 0-15,1 0 1 16,-3 3-1-16,0 1 1 16,5 0-1-16,2-2 0 15,1 1 0-15,1-2 1 16,-2 3 0-16,1-3-1 16,-6 4 1-16,-5 0-1 0,0 1 0 15,-5 0 0 1,-3-1 0-16,1 1 0 0,-2 0 1 15,3-5-1-15,2-1 1 16,1-2 1-16,3 0-1 16,2-4 0-16,7-2-1 15,2 0 1-15,4 0 0 16,3 0 6-16,3 0-7 16,-3 0 0-16,2 0 0 15,-5 0 0-15,0 0 0 16,3 0 0-16,-1 0 0 15,5 0 0-15,2 0 0 16,-1 0 0-16,1 0 0 16,0 0 1-16,-4 3-1 0,1 2 0 15,-6 2 0-15,4 1 0 16,-2 1-1-16,1 3 1 16,0 2 0-16,2-2-1 15,-1 2 1-15,4 0-2 16,1-1 2-16,2-4 0 15,5-1-1 1,2-3-6-16,0-1 6 0,0 0-5 16,0 0 0-16,4 4 4 15,4-1-11-15,4 4-30 16,6 0-60-16,8-1-127 16,-2-3-281-16,-4-7-521 0</inkml:trace>
  <inkml:trace contextRef="#ctx0" brushRef="#br1" timeOffset="224950.332">17940 16235 743 0,'0'0'389'16,"0"0"-149"-16,0 0-54 15,0 0-44-15,0 0-36 16,0 0-31-16,27-33-52 16,29 12-5-16,31-3-18 15,-1 3 1-15,-4 5-1 16,-10 8-23-16,-4 8-78 15,-8 0-136-15,-9 3-286 0</inkml:trace>
  <inkml:trace contextRef="#ctx0" brushRef="#br1" timeOffset="225118.8713">17840 16481 1305 0,'0'0'215'16,"0"0"-205"-16,0 0 19 15,0 0-17-15,174-62 36 16,-35 1-20-16,13-6-23 16,-12 3-5-16,-46 21-176 15,-43 10-226-15</inkml:trace>
  <inkml:trace contextRef="#ctx0" brushRef="#br1" timeOffset="225333.3929">18375 15925 1440 0,'0'0'180'0,"0"0"-180"16,122 0 0-16,-19 2 34 15,-2 5 15-15,-20 3-12 16,-27 2-27-16,-27 4-3 16,-7 7-7-16,-7 5-2 15,-12 8 2-15,-4 6 21 16,-27 0-21-16,-7-3-12 15,-7-3-61-15,12-13-119 16,17-10-214-16</inkml:trace>
  <inkml:trace contextRef="#ctx0" brushRef="#br1" timeOffset="225675.507">19346 15778 1303 0,'0'0'304'16,"0"0"-148"-16,0 0-104 15,0 0 48-15,0 0 62 16,20 72-47-16,-10-36-45 16,2 1-17-16,1-1 2 15,-4-3-20-15,-3-6-17 16,-1-8-9-16,-2-8-7 16,-3-7 4-16,0-4 20 15,-6-17 49-15,-21-31-40 0,-13-36-21 16,-13-36-13-16,0-16 10 15,17 1-5-15,18 31-6 16,18 36 0-16,0 23-7 16,18 12-5-16,15 2 0 15,13-1-3-15,10 5 9 16,6 11-21-16,2 9-26 16,-5 7-27-16,-5 5-61 15,-7 33-115-15,-13-1-272 16,-16-1-257-16</inkml:trace>
  <inkml:trace contextRef="#ctx0" brushRef="#br1" timeOffset="225825.8306">19055 15841 1452 0,'0'0'222'0,"0"0"-153"16,0 0-59-16,145-66 5 15,-15 13 8-15,19 1-23 16,-1 11-25-16,-20 19-94 15,-46 10-142-15,-24 7-555 0</inkml:trace>
  <inkml:trace contextRef="#ctx0" brushRef="#br1" timeOffset="226086.149">19725 15745 1431 0,'0'0'243'16,"0"0"-176"-16,0 0-59 15,0 0 19-15,0 0 63 16,90 37 6-16,-58-24-7 16,-2 0-15-16,-9 0-11 0,-9-4-11 15,-6-6 3-15,-3-3 14 16,-2 0-3-16,4-8 5 16,5-20 17-16,13-24-60 15,6-6-25-15,9-6-3 16,5 3-88-16,-2 21-56 15,9 2-81-15,7 15-62 16,-11 9-284-16,-12 8-230 0</inkml:trace>
  <inkml:trace contextRef="#ctx0" brushRef="#br1" timeOffset="226416.3781">20259 15573 833 0,'0'0'258'15,"0"0"-13"-15,0 0-55 16,0 0-27-16,0 0-49 15,0 0-16-15,0 0-1 16,42 43-17-16,-18-43-38 16,-1-12-8-16,1-8-12 15,-7-5-8-15,-3-4-8 16,-4-1 0-16,-6 0-5 16,-4 8 5-16,0 7 0 15,-4 7 6-15,-13 8 43 16,-4 0-20-16,-1 8-14 15,1 12 0-15,6 4 7 0,5 6-8 16,10 0 0-16,0 3-11 16,19-4-3-16,9-2-5 15,8-4 0-15,9-9-1 16,4-9-68-16,6-5-72 16,27-25-135-16,-14-6-269 15,-12-7-425-15</inkml:trace>
  <inkml:trace contextRef="#ctx0" brushRef="#br1" timeOffset="226741.5649">20823 15363 1068 0,'0'0'224'0,"0"0"-72"15,0 0 33-15,0 0-36 16,0 0-45-16,0 0-59 16,0 0-16-16,-60 49 14 0,73-37 1 15,8-4-11-15,5-7-3 16,4-1-4-16,5-6-8 15,-2-13-8-15,-2-6-1 16,-2-6-3-16,-10 1 0 16,-2-1-5-16,-10 2 0 15,-7 7 6-15,0 6 50 16,-9 8 45-16,-16 8-30 16,-10 0-33-16,-5 7-3 15,-1 11 11-15,5 6 5 16,9 2-15-16,13 5-25 15,13-1-12-15,2 1-1 16,32-2-8-16,33 0-40 16,50-9-69-16,51-18-107 0,-15-2-25 15,-15-10-416-15</inkml:trace>
  <inkml:trace contextRef="#ctx0" brushRef="#br1" timeOffset="227267.0419">21985 14853 1485 0,'0'0'202'16,"0"0"-72"-16,0 0 18 16,-105-19-67-16,76 19-27 15,3 10-30-15,7 8-14 16,4 3-10-16,9 3 0 0,6 2-1 16,0 2 1-1,4-5-1-15,13-6-13 0,6-10-48 16,7-7 8-16,3-18 47 15,4-19 7-15,0-12 20 16,1-6 15-16,-6 1 19 16,-9 13 60-16,-6 10 16 15,-11 16-7-15,-5 14-35 16,-1 1-48-16,0 30-31 16,0 38-8-16,0 34 12 15,0 16-3-15,0 3 19 16,11-13 23-16,2-20-7 15,-3-15-14-15,1-21-19 16,1-15-11-16,-3-8 0 16,1 0 1-16,1-5-2 0,-2-5-14 15,-5-11-19-15,-2-8 14 16,-2-6 19-16,0-22-15 16,-9-8-22-16,-9-6 13 15,0 2 15-15,0 4 8 16,3 5 0-16,10 3 1 15,5 2 0-15,5-2 5 16,25-5-3-16,15-1-2 16,13 1-1-16,12 3-9 15,6 6-48-15,-1 9-39 16,8 15-19-16,-20 0-209 16,-22 10-334-16</inkml:trace>
  <inkml:trace contextRef="#ctx0" brushRef="#br1" timeOffset="227862.4732">20585 16372 1793 0,'0'0'257'0,"0"0"-156"0,0 0-32 16,0 0 37-1,0 0-64-15,0 0-35 0,0 0 14 16,0 93 4-16,0-43-2 15,0 3-12-15,3-6-10 16,5-6 0-16,6-10-1 16,9-14-16-16,7-15-34 15,8-9-11-15,5-27-6 16,0-14-17-16,-1-8 3 16,-5-2 41-16,-9 5 29 15,-8 11 11-15,-5 14 27 16,-9 11 42-16,-3 10 32 0,-2 7-29 15,1 0-35 1,2 11-21-16,5 12 20 0,5 3 14 16,5 3-9-16,6-4-3 15,3-4 2-15,4-9-4 16,4-7-9-16,-1-5 19 16,3-13-4-16,-2-17-14 15,-2-10-11-15,-9-20-6 16,-8 0-5-16,-10-2-6 15,-7 4-21-15,0 21-36 16,-7 7-19-16,-2 18-48 16,9 15-104-16,0 17-278 15,4 5-259-15</inkml:trace>
  <inkml:trace contextRef="#ctx0" brushRef="#br1" timeOffset="228347.8457">21892 16412 1043 0,'0'0'885'0,"0"0"-847"16,0 0 75-16,-26-87-45 15,26 48 16-15,17-10-35 0,6-17-24 16,0-1-12-16,0-1-4 15,-7 2-3-15,-8 21 3 16,-1 7 22-16,-7 14 7 16,0 14 10-16,-3 10 5 15,-13 0-24-15,-9 17-23 16,-4 10-6-16,-1 10 0 16,2 4 10-16,10 0 5 15,8-3-1-15,10-5-5 16,11-7 4-16,22-5 18 15,15-5 13-15,10-4-3 16,9 1-15-16,-1-1-16 16,-3 2-8-16,-8 0-2 15,-13 1 1-15,-8 4 0 16,-12-2 0-16,-11 5-2 0,-10 0-4 16,-1 1-7-16,-19 2-5 15,-14 3 4-15,-10-3-1 16,-4-3 4-16,0-3-20 15,6-6-12-15,15-8-8 16,26-10-57-16,7-12-135 16,21-6-627-16</inkml:trace>
  <inkml:trace contextRef="#ctx0" brushRef="#br1" timeOffset="228833.8385">22840 15709 1657 0,'0'0'259'0,"0"0"-58"0,0 0-43 16,0 0-80-16,0 0-30 16,0 0-4-16,9 131 30 15,20-41-14-15,0-3-29 16,-7-17-16-16,-9-21-9 15,-4-17-5-15,0 1 0 16,0-4-1-16,0-3 0 16,0-12 0-16,0-11 0 15,2-3 7-15,6-24 8 16,4-14 0-16,4-8-9 0,3-4 18 16,-2 5 45-1,1 9-7-15,1 11-11 16,2 9-27-16,2 11-5 15,2 5-13-15,-1 2 3 0,-3 17-8 16,-5 4 1-16,-4 7 7 16,-9 2-8-16,-9 2-1 15,-3 0 1-15,-9-1 0 16,-18 2 22-16,-9-2-10 16,-10 1 2-16,-6-2 5 15,-10 0 6-15,-6-6 1 16,-14-5-4-16,-19-13-17 15,-28-8-6-15,-20-16-26 0,29-7-177 16,9-4-342-16</inkml:trace>
  <inkml:trace contextRef="#ctx0" brushRef="#br1" timeOffset="259724.9274">22395 16892 808 0,'0'0'229'16,"0"0"-145"-16,0 0-43 16,0 0 72-16,121-26 23 15,-66 12-36-15,21-3-56 16,19-5-22-16,-4 3-9 15,-10 6-13-15,-11 4-13 0,-21 8-80 16,10 1-106-16,-10 1-137 16,-23 6-503-16</inkml:trace>
  <inkml:trace contextRef="#ctx0" brushRef="#br1" timeOffset="259898.9647">22296 17133 1174 0,'0'0'201'0,"0"0"-144"16,0 0-48-16,0 0 50 16,172-27 41-16,25-34-21 15,46-16-15-15,27-5-33 16,1 2-31-16,-27 4-9 0,-63 19-212 16,-36-1-874-16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01:04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 2017 1416 0,'0'0'252'0,"0"0"-150"0,0 0-39 15,0 0 26-15,0 0-33 16,0 0-38-16,20-34-18 16,7 4 0-16,9-9-74 15,12-4-91-15,20-17-93 16,-10 12-81-16,-13 4-156 0</inkml:trace>
  <inkml:trace contextRef="#ctx0" brushRef="#br0" timeOffset="168.9926">1796 2081 998 0,'0'0'95'15,"0"0"-95"-15,0 0 0 16,0 0 6-16,0 0 94 15,119-79-42-15,-42 4-35 16,9-26-23-16,-11 13-61 16,-25 16-250-16</inkml:trace>
  <inkml:trace contextRef="#ctx0" brushRef="#br0" timeOffset="404.9614">1835 1596 1068 0,'0'0'349'0,"0"0"-279"0,0 0-62 16,0 0-8-16,0 0 19 15,0 0 82-15,158-25 5 16,-37-3-32-16,10-1-9 16,-19 7-4-16,-33 10-23 15,-37 12-32-15,-14 15-6 16,-4 38 0-16,-24 55 18 15,-46 100-2-15,-99 91-16 16,-5-31-57-16,-28-2-433 0</inkml:trace>
  <inkml:trace contextRef="#ctx0" brushRef="#br0" timeOffset="6072.9807">10998 5124 362 0,'0'0'140'0,"0"0"-39"0,0 0 24 16,0 0-2-16,0 0 4 15,0 0-24-15,-2 0 7 16,11 1-10-16,9 2 90 16,5 0-38-16,8-2-20 15,6-1-21-15,5 0-22 16,1 0-26-16,5-7-26 15,-1-6-20-15,0-1-6 16,-3-2-5-16,-5 4-6 16,-6 0-6-16,-5 3-90 15,-9 3-86-15,-8 6-101 16,-6 0-323-16,-5 0-168 0</inkml:trace>
  <inkml:trace contextRef="#ctx0" brushRef="#br0" timeOffset="6292.2116">11137 5317 899 0,'0'0'130'16,"0"0"-33"-16,0 0 97 15,0 0-6-15,81-10-42 16,-45 0-25-16,4-3-44 15,4 0-34-15,5-4-30 16,5 1-13-16,25-6-1 0,-15 2-150 16,-12 3-460-16</inkml:trace>
  <inkml:trace contextRef="#ctx0" brushRef="#br0" timeOffset="22546.9555">18420 4830 1117 0,'0'0'228'16,"0"0"-3"-16,0 0-56 16,0 0-46-16,0 0-40 15,0 0-43-15,2-3-20 0,17 3 25 16,1 0 3-16,3-6-13 16,2-9-19-16,1-9-1 15,-3-9-6-15,1-11-2 16,-4-21-5-16,-4-25-2 15,-8 6 0-15,-4 6-11 16,-4 12 5-16,0 21 6 16,-1-2 1-16,-7 2 0 15,-1 14 8-15,2 9 12 16,1 8 23-16,0 9 9 16,4 4-20-16,1 1-25 15,1 11-8-15,0 16-9 16,0 11 9-16,3 9 0 0,15 6 1 15,4 1 0-15,10-5 5 16,7-6-6 0,7-10 0-16,4-8-1 0,0-14 1 15,-1-10-1-15,-3-1-5 16,-10-20-12-16,-8-11-1 16,-11-11 9-16,-10-19 9 15,-7 2 0-15,0-8 0 16,-6 1 1-16,-9 11 0 15,-1-1 1-15,1 9 1 16,0 10 11-16,6 12 11 16,1 11 2-16,4 11-4 15,1 3-22-15,3 20-3 16,0 18 3-16,0 11 0 0,9 8 23 16,0 7 3-16,0-3 7 15,4-1-2-15,-2-7-16 16,1-6-13-16,-2-9-1 15,-1-10-1-15,-3-8-6 16,-1-9-64-16,-5-11-75 16,0 0-150-16,0-16-331 0</inkml:trace>
  <inkml:trace contextRef="#ctx0" brushRef="#br0" timeOffset="22819.7164">19486 4333 1375 0,'0'0'295'0,"0"0"-86"15,0 0-47-15,0 0-38 16,0 0-64-16,0 0-40 16,0 0-20-16,0 8-17 15,0-10-140-15,0-7-129 16,6-8-426-16</inkml:trace>
  <inkml:trace contextRef="#ctx0" brushRef="#br0" timeOffset="23238.0543">19625 3863 1000 0,'0'0'352'16,"0"0"-97"-16,0 0 11 15,0 0-54-15,0 0-69 16,0 0-91-16,0 0-45 15,-22 12-1-15,36 43 9 0,2 10-3 16,1 2 0 0,-2 0-11-16,2-4 0 0,-5-5 0 15,1-9 0-15,-3-9-1 16,0-15-34-16,-2-11-35 16,-2-14 4-16,0 0 43 15,0-19 22-15,0-15 21 16,5-5-11-16,1-4 5 15,2-1-3-15,5 8 4 16,1 10-3-16,3 6-4 16,-1 13-3-16,2 7-3 15,0 0-2-15,-3 10 0 16,1 8 0-16,-1 4 7 16,-2 0-8-16,-4 3-36 0,2 3-107 15,-7-5-123-15,-5-7-334 0</inkml:trace>
  <inkml:trace contextRef="#ctx0" brushRef="#br0" timeOffset="23456.6668">20193 3757 1219 0,'0'0'290'0,"0"0"-85"16,0 0 0-16,0 0-72 15,0 0-51-15,0 0 13 16,-30 109-21-16,36-61-30 0,15 2-22 16,5-1-20-16,4-7-2 15,4-4-47-15,8-4-123 16,-8-8-112-16,-7-13-356 16</inkml:trace>
  <inkml:trace contextRef="#ctx0" brushRef="#br0" timeOffset="23835.9894">20402 3805 1051 0,'0'0'295'0,"0"0"-71"15,0 0-73-15,0 0-59 16,0 0-23-16,0 0 2 16,98 15-27-16,-71 15-18 0,-7 7-9 15,-8 4-11 1,-11 1-3-16,-1-4-2 15,0-8-1-15,-10-6-20 0,4-10-19 16,2-6-18-16,4-8 9 16,0-3 33-16,0-19 15 15,7-16 1-15,2-8 5 16,0-9 22-16,-2-2 25 16,-1 8 20-16,-4 9 17 15,3 13 10-15,-3 14-20 16,-2 9-12-16,0 4-41 15,1 5-27-15,2 17 0 0,2 9 1 16,0 8 11 0,4 3-11-16,4 1 0 0,0-5-1 15,5-4-8-15,-1-8-76 16,8-11-129-16,-4-10-105 16,-7-5-490-16</inkml:trace>
  <inkml:trace contextRef="#ctx0" brushRef="#br0" timeOffset="24041.0224">20748 3481 1039 0,'0'0'210'0,"0"0"51"16,0 0-82-16,0 0-62 16,0 0-26-16,93 17-12 15,-60 24-6-15,-5 9-8 0,-8 9-24 16,-7 0-22-16,-10-2-11 15,-3-4-8-15,0-11-22 16,0-12-108-16,0-13-196 16,0-17-542-16</inkml:trace>
  <inkml:trace contextRef="#ctx0" brushRef="#br0" timeOffset="24217.5559">21175 3562 316 0,'0'0'921'0,"0"0"-660"16,0 0-70-16,0 0-61 16,0 0-32-16,0 0-31 15,95-23-39-15,-53 11-28 16,-2 2-36-16,-2 0-159 0,-12 5-295 16,-9 1-232-16</inkml:trace>
  <inkml:trace contextRef="#ctx0" brushRef="#br0" timeOffset="24354.4755">21263 3672 626 0,'0'0'238'0,"0"0"9"15,0 0-35-15,0 0-44 16,0 0-28-16,94-10-72 16,-38-9-68-16,32-20-61 15,-11 2-220-15,-11 0-121 0</inkml:trace>
  <inkml:trace contextRef="#ctx0" brushRef="#br0" timeOffset="24639.7514">21871 3299 803 0,'0'0'282'0,"0"0"4"16,0 0-79-16,0 0-53 0,-106 53-27 16,82-16-20-16,5 5-43 15,9 0-14-15,8-3-25 16,2-5-10-16,5-5 1 15,11-9-5-15,4-6 2 16,3-11 3-16,4-3 15 16,3-6 21-16,4-16-17 15,-1-9-7-15,-3-9-4 0,-8-6 25 16,-10-8 2 0,-12 2-31-16,-4 5-9 0,-38 13-11 15,-32 25-1-15,-35 15-56 16,-15 38-43-16,-4 13-75 15,34-8-309-15,23-17-718 0</inkml:trace>
  <inkml:trace contextRef="#ctx0" brushRef="#br0" timeOffset="25899.8993">20671 3453 793 0,'0'0'254'0,"0"0"-96"16,0 0-39-16,0 0-30 15,0 0-32-15,0 0 36 16,0 0 6-16,14 64-41 0,-4-44-21 16,0-1-11-16,-3-5-13 15,-1-3-7-15,-1-4-5 16,-4-6 1-16,-1-1 9 15,0 0 17-15,-1-14-10 16,-11-10-7-16,-8-7-3 16,-2-6-7-16,-2-4-1 15,2 4 9-15,0 7 10 16,11 10 38-16,1 8 12 16,7 7-19-16,1 5-28 15,2 0-22-15,0 0-14 16,2 12 7-16,9 0 7 15,2 3 0-15,4-3 0 16,1-1-1-16,3-5-9 16,3-6-17-16,3 0-32 0,3-7 3 15,-1-11-20-15,0-1 45 16,-5-2 8-16,-6 4 9 16,-6 5 14-16,-8 5 7 15,-4 4 0-15,0 2-5 16,-1 1 33-16,-13 0-9 15,-4 3-23-15,-3 9 4 16,-3 5-6-16,1 5 0 16,1 0 0-16,5 1-1 15,1 0 0-15,2-4 0 16,5-5-1-16,2-2 1 16,4-7 0-16,1-2-8 15,2-3-25-15,0 0-36 0,2-3-62 16,9-8-47-16,3-5 41 15,2-5 44-15,-1 5 29 16,0 1 16-16,-4 5 34 16,-5 4 14-16,-5 3 1 15,-1 3 21-15,0 0 52 16,0 0 13-16,-6 0 14 16,-7 6-62-16,-5 4-14 15,-1 0 19-15,-3 5-9 16,-1 2-24-16,1 0-9 15,5 0-2-15,4 0-115 16,5-5-155-16,6-5-586 0</inkml:trace>
  <inkml:trace contextRef="#ctx0" brushRef="#br0" timeOffset="26578.6289">20610 4193 641 0,'0'0'247'0,"0"0"-31"15,0 0-26-15,0 0 0 0,0 0-28 16,0 0-30-16,85-13-22 15,-60 6-25-15,-1 0-39 16,-2 1-28-16,-4 0-10 16,-3 2-8-16,-5 0-7 15,-4 4-87-15,-1-3-64 16,-2 3-139-16,-3 0-218 0</inkml:trace>
  <inkml:trace contextRef="#ctx0" brushRef="#br0" timeOffset="26783.7348">20708 4284 459 0,'0'0'544'16,"0"0"-330"-16,0 0 40 0,0 0-47 16,0 0-28-16,0 0-34 15,0 0-42-15,72-27-43 16,-50 14-39-16,3 1-18 15,-5 1-3-15,3 7-112 16,-3 3-178-16,-10 1-535 0</inkml:trace>
  <inkml:trace contextRef="#ctx0" brushRef="#br0" timeOffset="28551.4062">19209 4366 93 0,'0'0'50'16,"0"0"-50"-16,0 0-25 15,0 0 25-15,0 0 3 16,0 0 19-16,-40-41 14 15,33 38 7-15,0 0-10 16,0 3-14-16,-2 0-19 16,-2 0-31-16,-2 0-24 15,5 0-117-15</inkml:trace>
  <inkml:trace contextRef="#ctx0" brushRef="#br0" timeOffset="28920.8459">19078 4275 222 0,'0'0'211'0,"0"0"-87"15,0 0-29-15,0 0 31 16,0 0 5-16,0 0-19 16,0 0-8-16,-38 0-10 15,38 0-26-15,0 2-23 16,0 12-5-16,2 8 69 15,11 7 5-15,7 6-5 16,3 5-33-16,2 2 1 16,1-1-9-16,0-5-23 15,0-5-5-15,-1-5-17 0,1-6 12 16,-3-5-1-16,-1-5-2 16,-3-5-8-16,-2-3-5 15,-1-2-6-15,-2 0-2 16,-3 0-5-16,-3 0-6 15,-2 0-11-15,-3 0-73 16,-3 0-67-16,0 0-80 16,0 7-303-16,0 0-85 0</inkml:trace>
  <inkml:trace contextRef="#ctx0" brushRef="#br0" timeOffset="30572.1806">10646 1009 590 0,'0'0'166'0,"0"0"-41"16,0 0-2-16,-90 31 39 16,59-17-16-16,-3 5-35 15,-2 1-14-15,0 7-7 16,-1 6-7-16,4 5-1 16,3 9-9-16,-1 17 0 15,1 21-8-15,6 17-4 16,6 3-2-16,9-6-2 15,9-12-5-15,0-10-3 16,8-3-18-16,12 1 6 16,9 0-10-16,0-10 4 15,1-12-3-15,-4-10-10 0,4-7-8 16,7 5-3-16,5 3-5 16,7-3 4-16,0-7 3 15,2-8-2-15,-3-6 1 16,-1-6 4-16,-1-9 8 15,-5-5 3-15,-2 0-10 16,-6-8 17-16,-2-15 0 16,-1-8 8-16,0-8-5 15,1-10-14-15,-1-3-8 16,0-3-10-16,-1 0 0 16,-3 2 10-16,-4 0-2 15,-4 2 0-15,-2 1 1 16,-7 0 10-16,-4-3 0 0,-5-1 6 15,0-5-11 1,-11-4-2-16,-6 0-1 0,0 0-4 16,-3 2-2-16,1 2-5 15,0 2 8-15,-5 4-8 16,-4 0 0-16,-2 0 0 16,-1 2 1-16,-8 3 6 15,1 2-8-15,-5 2 0 16,1 7-1-16,2 6 1 15,2 7-1-15,13 10 2 0,0 6-2 16,4 8 1 0,-3 2-16-16,-4 23-7 0,-15 30-31 15,-39 69-69-15,7-7-121 16,-11 5-517-16</inkml:trace>
  <inkml:trace contextRef="#ctx0" brushRef="#br0" timeOffset="32238.7565">20350 4593 895 0,'0'0'265'0,"0"0"-65"16,0 0-4-1,0 0-29-15,0 0 3 0,0 0-22 16,18 7-39-16,20-7 18 15,28 0-22-15,28-16-33 16,29-15-17-16,5-4-7 16,-9 1-21-16,-29 9-17 15,-34 11-9-15,-20 3 0 16,-14 8-1-16,-2-1-46 16,-7 4-67-16,-5 0-65 15,-16 9-123-15,-15 9-188 16,-14 3-56-16</inkml:trace>
  <inkml:trace contextRef="#ctx0" brushRef="#br0" timeOffset="32427.3882">20468 4867 734 0,'0'0'226'16,"0"0"72"-16,0 0-15 15,85 4-63-15,-34-14-50 16,10-8-12-16,10-4-69 15,4-4-47-15,1-3-25 16,-2 1-17-16,-5 0-15 16,6-7-131-16,-19 6-198 15,-20 3-700-15</inkml:trace>
  <inkml:trace contextRef="#ctx0" brushRef="#br0" timeOffset="34199.3561">11408 2235 555 0,'0'0'133'15,"0"0"-58"-15,0 0 46 16,0 0 9-16,0 0-18 15,107 22-7-15,-62-15 4 16,9 0-16-16,4-2-5 16,3 0-18-16,0-1-6 15,0 1-16-15,1-2-5 16,-3 0-14-16,-1-2-1 16,-1-1 2-16,-2 0 4 15,-4 0-3-15,0 0-3 16,-1-4-5-16,-2 1-4 15,1 1-3-15,1 2-1 16,3 0 1-16,4 0 7 16,4 0-10-16,2 0-7 0,4 0-4 15,4 0-1-15,12 0 5 16,16 0-6-16,10-3 0 16,-6-1 1-16,-24 0 0 15,-22 1 0-15,-13 2 0 16,9-1 10-16,8 0 6 15,12 1-3-15,-3-1-2 16,2 2 0-16,1 0-6 16,0-2 3-16,12 2 2 15,12-1-3-15,-7-1-2 16,-10 0-5-16,-12-1 0 0,-9 1 5 16,7-1-5-1,6-2 7-15,-6 1-2 0,-2 1 0 16,-4 1-4-16,1-3 5 15,2 0 0-15,-2 0-5 16,6 0-1-16,-3-4 0 16,0 2 1-16,-2-1 4 15,-1-1 0-15,-2 1 3 16,0-1 11-16,-1 4-6 16,-2-2-3-16,2 3 3 15,-1 1-8-15,0 0 4 16,-2 0 3-16,0 3-2 15,-1-2 8-15,-2 0 6 16,-4-1-1-16,-2 1 13 0,-2-2 3 16,-2 1-10-16,0-2-3 15,0 0-4-15,-3 2 6 16,-3-1-7-16,-2 4-7 16,-3-3 4-16,-4 1 5 15,-3 0 6-15,-4 1 1 16,-4 1 4-16,-4 0 0 15,-2 0 4-15,-5 0 3 16,1-2-9-16,-5 1-11 16,-1 1-13-16,0-2-2 15,0 1-7-15,-50-9-76 16,-1 2-153-16,-21-6-562 0</inkml:trace>
  <inkml:trace contextRef="#ctx0" brushRef="#br0" timeOffset="36006.4286">1245 6017 390 0,'0'0'174'0,"0"0"5"0,0 0-37 16,0 0 14-16,0 0-38 15,0 0-55-15,0 0-43 16,-8-8-20-16,26 8 21 15,10 0 28-15,5 0 2 16,6 2 5-16,8 3-11 16,3 0-11-16,6 2 11 15,4 1-2-15,3-1-3 16,4 3 5-16,3-1-26 16,12 2-5-16,26 2-2 15,21 0 1-15,5-2-1 16,-12 0-2-16,-17-4 2 0,-17 0-6 15,-3-1 13-15,0-1 7 16,-3 1-7-16,-9-1 3 16,-13 1-5-16,-11-1-3 15,11-2-6-15,26 4 0 16,29-2 1-16,13 3 1 16,-7-3-4-16,-17-1-5 15,-17-2 7-15,-3-2 0 16,1 0 3-16,1 0 3 15,2 0 2-15,3 0-4 16,0 0-4-16,0 0-2 16,3 0-5-16,0 0 0 15,8 0 5-15,-4 0-6 0,-1 0 8 16,-5 0-7-16,-6 0 8 16,-3 0-7-16,2 0-1 15,-2 0-1-15,-3 0 1 16,-11 0 5-16,-10 0-3 15,-13 0 4-15,-3-2-5 16,13 0 7-16,10-3 5 16,20 0 7-16,-7-1-8 15,1 0 6-15,-2 1-4 16,-11 0 7-16,9 1-1 16,-3-1-3-16,0-1-2 15,-1 0 5-15,-2-2 7 16,0 0-5-16,-6 0-3 0,-1 0-3 15,-4-1 3 1,-2 4-4-16,-2-1 3 0,-7 0-1 16,3 3-5-16,-6 1 2 15,-1-1 12-15,-2 1-2 16,-2 1-4-16,-1-2-8 16,-5 2 4-16,-2-1 0 15,-4 2 4-15,-4 0-3 16,-5-3-1-16,-4 3-3 15,-4 0 4-15,-4 0 6 16,-1 0 9-16,-4 0 1 16,0 0 2-16,-2-2 0 15,2 2-2-15,-2-2 1 16,0 2-7-16,0-1-16 16,0-1-5-16,0 2-5 15,0 0-2-15,0 0-12 0,0 0-80 16,-43 17-115-16,-2 7-324 15,-22 3-1218-15</inkml:trace>
  <inkml:trace contextRef="#ctx0" brushRef="#br0" timeOffset="40946.9175">1301 5066 590 0,'0'0'151'0,"0"0"15"15,0 0 21-15,0 0-93 16,0 0 25-16,0 0-3 16,-82-5-16-16,64 5-4 0,-1 5-29 15,-1 7-20-15,-4 2-14 16,-4 6-2-16,1 3-6 16,-4 5-8-16,-2 5 1 15,-2 1-5-15,5 5 6 16,0 2 9-16,12-1-9 15,3 5-3-15,3 1-3 16,12 2 5-16,0 3-5 16,7 0 8-16,13 4 0 15,4-4 0-15,4 1-8 16,2-5 5-16,1-1-9 16,0-2 2-16,-1-3 4 15,0-4 10-15,0-3-4 0,0-3-8 16,-2-4 14-16,3-4-4 15,2-6 1-15,0 0 1 16,1-6 2-16,1-3-2 16,0-2 1-16,-5-4-11 15,1-2 15-15,-5 0-5 16,-1-9 8-16,-1-9-5 16,-3-2 11-16,-1-6 1 15,0-7-12-15,-2-6 0 16,0-2-8-16,-3 1-8 15,0 0-2-15,-2 2 5 16,-2 3-2-16,-5 2 1 16,-2 1 2-16,-4 0-2 0,0 1 2 15,0-3-5 1,-7-3-4-16,-7 0-6 0,-2 0 0 16,-1 0-1-16,0-1 1 15,-3 4 1-15,-1-2-2 16,-1 2 0-16,-4 1 1 15,0-2-1-15,-4 4 1 16,3 2-1-16,-1 2 0 16,1 3 1-16,0 3 0 15,2 3-1-15,-1 3 1 16,1 3 0-16,-2 3 1 16,-1 6 4-16,1 3-5 15,-4 0 1-15,-2 0-2 16,2 7 0-16,-1 5 0 15,-2 2 0-15,4-1 0 16,2 2-1-16,1 2-5 16,4 1 0-16,3 4-28 15,3 3-42-15,-11 39-52 0,5-7-98 16,-9 7-347-16</inkml:trace>
  <inkml:trace contextRef="#ctx0" brushRef="#br0" timeOffset="42582.4705">11967 7795 1222 0,'0'0'303'16,"0"0"-20"-16,0 0-73 16,0 0-34-16,0 0-37 0,0 0-40 15,121-18 4-15,1-10 11 16,26-8-18-16,8 1-25 16,-8 3-9-16,-21 9-16 15,-9 4-12-15,-14 5-5 16,-20 6-13-16,-27 2-10 15,-20 3-5-15,-16 3-1 16,-5 0 0-16,-4 0 0 16,-6 0-7-16,-6 0-49 15,-10 0-59-15,-35 6-52 16,-61 26-87-16,6-3-281 16,-6 2-322-16</inkml:trace>
  <inkml:trace contextRef="#ctx0" brushRef="#br0" timeOffset="42801.1128">12115 8233 1440 0,'0'0'201'16,"0"0"-121"-16,91-26 82 15,-36-2 29-15,23-11-50 16,17-8-42-16,17-7-44 15,-12 7-31-15,-18 13-15 16,-27 15-9-16,-19 8-53 16,4 8-94-16,-5 3-163 15,-16 0-488-15</inkml:trace>
  <inkml:trace contextRef="#ctx0" brushRef="#br0" timeOffset="45389.5736">15210 5199 1094 0,'0'0'249'0,"0"0"-31"0,0 0-52 15,-97-5-28-15,63 16-37 16,1 12-14-16,2 9-22 16,4 8-3-16,7 10-9 15,7 4-14-15,7 1-11 16,6 0-13-16,0-5-4 16,14-10-10-16,8-5 0 15,5-13-1-15,0-9 0 16,5-13-17-16,0 0 3 15,-4-21 4-15,-1-11 2 16,-5-7 8-16,-7-5 2 16,-3 0-2-16,-5 0 1 15,-2 6 1-15,-2 12 6 16,-3 8 10-16,1 11 6 16,1 7-15-16,1 0-9 0,1 14-14 15,7 11 13-15,-1 6-16 16,4 3-34-16,7 12-107 15,-2-7-139-15,-3-11-439 0</inkml:trace>
  <inkml:trace contextRef="#ctx0" brushRef="#br0" timeOffset="45536.0665">15496 5508 1172 0,'0'0'300'0,"0"0"-76"0,0 0-141 15,0 0-83 1,0 0-11-16,0 0-233 0,0 0-494 0</inkml:trace>
  <inkml:trace contextRef="#ctx0" brushRef="#br0" timeOffset="45921.3244">15587 5135 1300 0,'0'0'175'16,"0"0"-96"-16,0 0 55 15,12 103-23-15,9-61-15 16,6 2-49-16,3-2-16 0,-2-1-15 16,-1-6-14-16,-2-7-1 15,-8-9-1-15,-4-12-49 16,-8-7-24-16,-1-10 64 15,-2-14 9-15,-1-7 9 16,-1 0 17-16,2 3 40 16,2 6 10-16,3 8-14 15,7 7-24-15,1 5-23 16,4 2 0-16,0 0-3 16,-2 8-6-16,-2 6-4 15,-6 5-1-15,-6 3 17 16,-3 4 10-16,0 2-12 15,-15 2-9-15,-8-3-7 16,-3-3-17-16,-1-9-39 0,-1-15-73 16,5-15-112-16,11-10-505 15</inkml:trace>
  <inkml:trace contextRef="#ctx0" brushRef="#br0" timeOffset="46098.2625">16060 5227 1239 0,'0'0'368'16,"0"0"-120"-16,0 0-129 15,0 0-53-15,0 0-47 16,0 0-19-16,105-52-85 0,-79 47-141 16,-5 2-401-1,-12 3-220-15</inkml:trace>
  <inkml:trace contextRef="#ctx0" brushRef="#br0" timeOffset="46251.5">16141 5403 947 0,'0'0'296'0,"0"0"-42"16,0 0-101-16,0 0-23 16,0 0-57-16,119-53-47 15,-58 23-26-15,32-16-106 16,-16 4-260-16,-11 6-461 0</inkml:trace>
  <inkml:trace contextRef="#ctx0" brushRef="#br0" timeOffset="46516.412">16749 5050 1091 0,'0'0'319'0,"0"0"11"16,0 0-115-16,0 0-46 15,0 0-45-15,-88 69-42 16,84-38-30-16,4 3-6 15,0 0-18-15,18 0-8 16,2-3-8-16,6-6-3 16,4-8-2-16,0-11-6 15,3-6 11-15,-1-7-11 16,0-20 0-16,-5-7-1 16,-8-8-9-16,-13-6 2 15,-6-4-6-15,-14-1-16 16,-20 10-34-16,-14 16-20 0,-43 38-56 15,11 22-183-15,1 15-816 0</inkml:trace>
  <inkml:trace contextRef="#ctx0" brushRef="#br0" timeOffset="47231.206">16535 5929 869 0,'0'0'188'0,"0"0"68"16,0 0 2-16,0 0-80 15,0 0-46-15,-98 32-55 16,79 5 4-16,4 10-3 15,6 4-25-15,5 2-16 16,4-2-23-16,4-9-2 16,14-6-11-16,7-10-1 0,2-11-1 15,2-10-19-15,-4-5-3 16,-4-13 15-16,-3-13 7 16,-8-10 1-16,-4-9 0 15,-3-2 0-15,-3 6 9 16,0 11-3-16,0 11 20 15,0 11 29-15,0 8-13 16,5 0-26-16,2 20-15 16,4 10-1-16,5 6 25 15,2 2-16-15,3-1-9 16,3-3-16-16,-1-8-36 16,6-7-70-16,13-19-128 15,-8 0-340-15,-4-17-647 0</inkml:trace>
  <inkml:trace contextRef="#ctx0" brushRef="#br0" timeOffset="47398.9649">16930 6003 1122 0,'0'0'383'16,"0"0"-51"-16,0 0-89 16,0 0-119-16,0 0-69 15,0 0-39-15,59-86-16 16,-29 63-5-16,3 1-108 15,10 0-112-15,-9 4-299 16,-8 5-463-16</inkml:trace>
  <inkml:trace contextRef="#ctx0" brushRef="#br0" timeOffset="47536.579">17090 6033 954 0,'0'0'180'0,"0"0"-78"15,0 0-57-15,0 0-21 16,120-65-24-16,-63 34-78 16,-3 1-487-16</inkml:trace>
  <inkml:trace contextRef="#ctx0" brushRef="#br0" timeOffset="47851.9857">17528 5646 1272 0,'0'0'258'0,"0"0"7"0,0 0-90 16,0 0-33-16,-75 75-20 15,68-44-39-15,7 3-22 16,0 3-9-16,6-1-17 16,13-4-9-16,5-8-6 15,3-7 1-15,3-10-6 16,-1-7 6-16,3-5 0 15,-5-17-11-15,-2-9-10 16,-4-8-2-16,-10-7-4 16,-9-3-4-16,-2 1 1 15,-16 5-3-15,-11 10 2 0,-7 14-7 16,-9 18-8-16,-4 2-24 16,-16 41-79-16,12 0-140 15,13-4-349-15</inkml:trace>
  <inkml:trace contextRef="#ctx0" brushRef="#br0" timeOffset="48746.9913">18688 5682 644 0,'0'0'166'16,"0"0"12"-16,0 0 13 15,0 0 35-15,0 0-45 16,0 0-14-16,0 0-20 16,-46-56-32-16,34 62-36 15,0 16-53-15,-3 9-4 16,5 11-6-16,4 6-1 0,6 5 4 16,0 0-7-16,12-3-1 15,12-6-10-15,2-10 2 16,4-10-3-16,-5-15 0 15,-2-9-8-15,-7-3 8 16,-6-20 5-16,-6-13 8 16,-4-10-7-16,-4-7-5 15,-15-6 1-15,-9 2-2 16,-4 1-28-16,0 13-49 16,3 13-22-16,9 15-72 15,10 15-51-15,10 19-113 16,14 12-18-16,7 2-259 0</inkml:trace>
  <inkml:trace contextRef="#ctx0" brushRef="#br0" timeOffset="49076.0747">18918 5928 481 0,'0'0'271'0,"0"0"44"0,0 0 35 16,0 0-60-16,0 0-69 15,52-103-75-15,-43 60-62 16,-6-3-47-16,-3 1-14 15,0 3-11-15,-13 13-11 16,-2 7 0-16,-3 12-1 16,3 8-7-16,0 2-11 15,8 2 3-15,5 8-14 16,2 4-55-16,11 0-4 16,11 3 46-16,2 1 23 15,3 3 13-15,-1 4 6 16,0 6 12-16,-1 3 57 15,2 7 22-15,1 0 6 0,2 2 8 16,2-3-10-16,2-2-31 16,6-6-20-16,5-5-29 15,4-8-15-15,32-15-37 16,-11-4-105-16,-8-1-397 0</inkml:trace>
  <inkml:trace contextRef="#ctx0" brushRef="#br0" timeOffset="49512.576">19753 5478 1713 0,'0'0'210'15,"0"0"-74"-15,0 0-49 16,0 0-3-16,0 0-53 15,0 0-16-15,51 108 4 16,-15-50-2-16,2 5-1 16,3 0-16-16,-8-3 6 15,-7-4-6-15,-7-6-1 16,-5-13-5-16,-5-15 1 16,-4-17 5-16,-2-7 21 15,-3-28 86-15,4-11-31 16,5-11-11-16,3-1-17 0,6 6-12 15,5 8-11-15,5 10-9 16,2 13-10-16,1 7-5 16,-1 9-1-16,-2 5 0 15,-3 15 0-15,-7 11 0 16,-9 3 0-16,-9 7 0 16,0 5 0-16,-20 0 0 15,-7-2-18-15,-3-6-28 16,0-9-54-16,-7-29-81 15,11 0-163-15,7-21-689 0</inkml:trace>
  <inkml:trace contextRef="#ctx0" brushRef="#br0" timeOffset="49664.9444">20365 5661 1408 0,'0'0'338'0,"0"0"-76"16,0 0-133-16,0 0-44 15,85-44-62-15,-42 31-23 16,9 9-77-16,-9 2-198 16,-14 2-342-16</inkml:trace>
  <inkml:trace contextRef="#ctx0" brushRef="#br0" timeOffset="49797.1389">20474 5828 1145 0,'0'0'203'15,"0"0"-65"-15,0 0-35 0,0 0-11 16,89-24-56-16,-17-13-36 16,-9 5-153-16,-5-4-357 0</inkml:trace>
  <inkml:trace contextRef="#ctx0" brushRef="#br0" timeOffset="50120.443">21148 5332 1431 0,'0'0'268'16,"0"0"-35"-16,0 0-59 15,-91 23-43-15,69 7-17 16,7 8-50-16,7 9-14 0,6 11 5 16,2 0-9-16,7 0-7 15,11-5-14-15,4-7-13 16,4-12 5-16,3-10 26 15,1-12-27-15,3-12-2 16,1-5 10-16,2-26 8 16,5-22-17-16,-3-30-4 15,-8-30-10-15,-10-4 0 16,-18 22 5-16,-2 28-6 16,-18 41 1-16,-26 14-1 15,-49 12-8-15,-96 55-104 16,14 1-151-16,-25 19-827 0</inkml:trace>
  <inkml:trace contextRef="#ctx0" brushRef="#br0" timeOffset="52920.1753">14567 7677 439 0,'0'0'93'16,"0"0"6"-16,0 0 15 15,0 0-11-15,0 0 4 0,0 0-28 16,-4-3-25-16,4 3-27 16,3 0 5-16,11 5 49 15,9 2 13-15,5 0-3 16,12 0-3-16,7 0-16 16,8-1-21-16,6-1 9 15,3-2-12-15,2 1-6 16,1-1 1-16,-5 1-8 15,1-1-7-15,-2 2-8 16,-1-3-2-16,1 1-6 16,2 1 15-16,5-1-2 15,14-1-4-15,-7-1-12 16,3 1-3-16,-2-1-5 16,-10-1 10-16,8 0 1 15,-1 0 4-15,-3 0 6 0,3-3 4 16,1-3 1-16,-2-3-1 15,3-2-8-15,1 0-5 16,0 1-4-16,0 2 0 16,-1-1 1-16,-2 6-2 15,-5 0 1-15,0 1 7 16,-6 2 0-16,-1 0 3 16,-2 0-1-16,-3 0-7 15,-1 0-1-15,-1 0 3 16,-3 0 1-16,3 0 2 15,-5 0 6-15,-1 0 0 16,-2 0 5-16,-3 0 1 16,-1 0-4-16,-5 0-2 0,-4 0-2 15,-5 0 2-15,-6 0-6 16,-3 0 1-16,-7 0 2 16,-2 0-3-16,-3 0 4 15,-5 0 8-15,2 0-3 16,-2-1-7-16,-2 1 0 15,0 0-17-15,0 0-1 16,0 0-16-16,-44 1-117 16,-5 11-192-16,-16 3-1394 0</inkml:trace>
  <inkml:trace contextRef="#ctx0" brushRef="#br0" timeOffset="63643.2793">934 8599 342 0,'0'0'85'0,"0"0"-21"15,0 0 15-15,0 0-20 16,0 0-20-16,0 0-3 16,-4-13-16-16,4 13-14 15,0-1-6-15,13 1 1 16,5 0 27-16,12 0 21 15,6 0-20-15,5 0 5 16,7 0 11-16,6 0 24 16,5-1-4-16,16-2-28 15,19-2 3-15,13 1-4 16,5-1 5-16,-9 0-17 0,-7 0 0 16,-8 2 0-16,3-1-2 15,4 1-2-15,-1 1-4 16,-12 0 7-16,-16-1 6 15,-14 3 5-15,-2-2-11 16,10 1 2-16,7 0-8 16,11-1-2-16,-2 2-5 15,-3 0-3-15,0 0-4 16,-3 0 3-16,-1 2 1 16,-3 2 0-16,1 1-5 15,1-2-2-15,1 2 6 16,0-2-3-16,0-2 10 15,-3-1 3-15,-2 0 7 0,-4 0 5 16,0 0 3-16,-4 0 2 16,-1 0-1-16,-1 0-7 15,0 0-7-15,3 0-2 16,-5 0 3-16,-2 4-3 16,-3 0-2-16,-5 1 7 15,-5-1 2-15,-10-2 7 16,-5 1 12-16,-6-1-13 15,-7-2 4-15,-3 1 4 16,-4-1 0-16,-2 0 7 16,0 0 17-16,0 0 10 15,0 0 0-15,0 0-7 16,0 0-7-16,0 0-18 0,0 0-12 16,0 0-18-1,0 0-9-15,0 0 0 0,0 0-13 16,0 0-60-16,0 0-71 15,-3 0-185-15,-12 2-565 0</inkml:trace>
  <inkml:trace contextRef="#ctx0" brushRef="#br0" timeOffset="65833.554">7328 7611 28 0,'0'0'388'16,"0"0"-250"-16,0 0-41 0,0 0-3 15,0 0 4-15,0 0-30 16,-65-48 26-16,50 43-26 16,3 0-3-16,-3 2-2 15,-3 1-5-15,0 0 3 16,-4 2-16-16,-2 0-3 15,-3 0 22-15,0 0-22 16,0 10-16-16,2-1 17 16,-2 3-11-16,2 6-8 15,1-2-9-15,-1 4 4 16,0 0-2-16,4 0 1 16,1 4-8-16,1-1-1 15,5 1-8-15,2 2 5 16,2 1 1-16,2 2-6 15,1-3 0-15,6 3 5 0,1 0-5 16,0 2 6-16,0 2 1 16,4 1-1-16,6 3 9 15,1 2-4-15,-1 3-3 16,5 5 7-16,0 3 14 16,6 1-5-16,3 2-1 15,6 0-7-15,2-1 4 16,8-3 10-16,5-4 4 15,3-4-3-15,3-2 13 16,1 0-11-16,-1-3-7 16,1 0-8-16,0-3 0 15,0-1-3-15,4-4-7 16,0-3 1-16,4-1-2 0,1-9-2 16,-1-4 1-1,0-8 5-15,-2 0-2 0,0-3 5 16,0 0-7-16,-1-8 5 15,-2-4-4-15,0 0-2 16,2-3 2-16,1 1-8 16,3 0 10-16,0-1-11 15,1 3 1-15,0-1 5 16,1-1-5-16,-2 2 0 16,0-4 6-16,0 0-5 15,-3-1 4-15,-1 0 1 16,-3-2-1-16,-4-1 0 15,-3 0 6-15,-3-2-2 16,-3-2-3-16,-2 0 2 16,-4-1-1-16,1-4-2 0,-3 0 1 15,-4-5-5 1,0 1 14-16,-6-4-4 0,3 0 4 16,-3-2 1-16,-3 2 0 15,-3 0 6-15,-4 3-6 16,-2 3 10-16,-5 0-1 15,-3-1 5-15,-3 5-6 16,0-3-8-16,0 2 3 16,-11-3-2-16,-3 4 0 15,-2-2-6-15,-2 2 3 0,-1 1-3 16,-2-1 0-16,-4 2-11 16,0 2 11-16,0-1-7 15,-3 1-4-15,-3 0 6 16,-1 1-6-16,-3 3 0 15,-2-1 10-15,-2 3-11 16,-5 1 0-16,0 5-1 16,-5 0 1-16,-2 2 0 15,-1 1 0-15,-3 0-1 16,1 3 0-16,3-2 0 16,-4 2 0-16,0 1 0 15,-3-2-11-15,-4 2 3 16,-2 1 1-16,-1 2 1 15,0-1-2-15,4 2 9 16,-1-1 0-16,9-2 0 0,-2 3-5 16,2-4 5-16,5 1 0 15,-1 1 0-15,2 0 0 16,0 1-11-16,5 1 10 16,-1 0-5-16,2 0 5 15,1 0-1-15,0 0 1 16,3 4 0-16,-2 0 0 15,1 3 1-15,0-4-1 16,2 3 0-16,3-1 0 16,-1-2 1-16,2 1 0 15,-2 1-1-15,4 2 1 16,-1-2 0-16,1 0 0 16,8 0 0-16,3-2 0 15,3 2 0-15,6-4 0 16,0 2 0-16,5-3 0 0,1 3 0 15,-1-2 0-15,0 3-1 16,0 0-5-16,-3 3 5 16,1 3-1-16,-1 2-5 15,0 2-30-15,0 6-42 16,0 12-58-16,4-3-105 16,-2-4-364-16</inkml:trace>
  <inkml:trace contextRef="#ctx0" brushRef="#br0" timeOffset="68092.3054">12627 6425 375 0,'0'0'124'0,"0"0"-38"16,0 0 33-16,0 0 25 16,0 0 2-16,0 0-14 15,-91-11-27-15,71 11 5 16,-2 0 11-16,-3 0-14 16,1 0-22-16,-5 0-18 15,1 0-22-15,-6 3-5 16,-2 5 1-16,-2 1-3 15,-2 4-8-15,-6 4-18 16,0 3 3-16,-2 1 7 16,1 0-6-16,6-1 6 15,4-1-6-15,7-2 4 16,5-1-5-16,1 0-5 16,4-2-1-16,-1 1 1 0,1 2-1 15,-2 0 4-15,0 5-2 16,-3 2-1-16,1-1 0 15,-2 5-1-15,4-3-1 16,1 0-1-16,2 0-6 16,4-1 0-16,0 2 5 15,5 3-5-15,1 7-1 16,3 3 1-16,2 6 7 16,2 6-7-16,2 4 14 15,0 1 0-15,0 1 2 16,9-2-5-16,1-3 1 15,2-2-2-15,6-1 2 0,1-1-5 16,2 1 5-16,2 1-4 16,2-1-2-16,0 2-5 15,4-2 11-15,-1 1-4 16,3-5-8-16,3-3 12 16,6-3-5-16,3-5 6 15,4-2-3-15,3-4 5 16,0-3 11-16,3-4-12 15,2-2-2-15,1-5-3 16,2 0 1-16,2-3-1 16,0-1-8-16,1-2 4 15,2-1 4-15,-4-2-4 16,-3-2 0-16,-4-3-5 0,-2 0 7 16,-5 0-2-1,-2-13 3-15,-1-1-2 0,-3-4 9 16,3-3-2-16,-3-2 1 15,-2-3 1-15,0 1 3 16,3-3 1-16,-2-1-10 16,-2 0 5-16,1-4 5 15,-2 1-7-15,-3-3-1 16,-2 1-5-16,-5 0 2 16,-1 1 2-16,-2-1 2 15,-2 2 1-15,-1 0-5 16,-2-1-1-16,-4 1 4 15,0-1-3-15,-2-5 5 0,-2 1-5 16,-2-4-2-16,-1-1-1 16,-1 0 0-16,-5-3-4 15,3 4-1 1,-3 1 8-16,0-2 2 0,-3 3-4 16,-6 3 5-16,-5 0-3 15,-1-3 0-15,-4 1-2 16,-2 0 1-16,2 1 2 15,-2 3-8-15,-2-1 8 16,2 6-1-16,-2 1-8 16,-6-1 0-16,0 2-1 15,-4 2 1-15,-5-2 8 16,-2 2-1-16,-2 0-2 16,-2-1-5-16,-1 2 0 15,-3 0 1-15,2 3-1 0,-2 1 1 16,2 2-1-16,0 4 0 15,4 1 0-15,3 5-1 16,5 0 1-16,7 5-1 16,3 0 1-16,3 0-1 15,2 2 0-15,1 1-1 16,0 0 1-16,0 0 0 16,-3 0-1-16,1 0 1 15,-3 2-1-15,1 3 0 16,1 2 0-16,0-1 1 0,4 3-1 15,-2-1-5 1,1 3-2-16,0-2-4 0,2 2-3 16,-2 1-7-16,4 1-18 15,0 2-23-15,3 3-36 16,0 5-39-16,-8 25-69 16,3-7-264-16,-6-2-558 0</inkml:trace>
  <inkml:trace contextRef="#ctx0" brushRef="#br0" timeOffset="81672.519">8674 5056 608 0,'0'0'221'0,"0"0"-7"15,0 0 19-15,0 0 5 16,0 0-46-16,0 0-53 15,-17-6-24-15,17 5-31 16,17-2-34-16,26-4 3 16,30-4 22-16,27-5-6 15,-2 0-21-15,-17 4-19 16,-24 3-6-16,-18 5-13 0,5 0 0 16,1-2-4-1,3 1-5-15,-9-2-1 0,-10 0 0 16,-8 1-2-16,-6 0-30 15,-6 1-44-15,-7 0-36 16,-2 2-53 0,-15 3-53-16,-12 0-307 0,-2 0-176 15</inkml:trace>
  <inkml:trace contextRef="#ctx0" brushRef="#br0" timeOffset="81949.7877">8832 5241 454 0,'0'0'650'16,"0"0"-534"-16,0 0-51 0,0 0 39 15,0 0 100-15,0 0-26 16,128 8-23-16,-67-8-25 16,4-6-33-16,5-5-22 15,-5 0-23-15,-5-2-13 16,-2-1-5-16,-7-1-6 15,-6-1-7-15,-2-2-2 16,-9-1-9-16,-1-3-4 16,-8 5-5-16,-8 1-1 15,-7 5-48-15,-16 11-76 16,-13 0-162-16,-17 15-512 0</inkml:trace>
  <inkml:trace contextRef="#ctx0" brushRef="#br0" timeOffset="85672.2977">4603 10147 508 0,'0'0'96'16,"0"0"-49"-16,0 0 27 15,0 0-3-15,0 0 17 16,0 0 19-16,-15 0-19 0,15 0-27 16,0 0-6-16,5 0 7 15,10 0 2-15,13 0-14 16,10-3-5-16,9 1 31 15,10-1-5-15,16-1-4 16,18-2 2-16,19-5-11 16,-10 2-1-16,-19 1-15 15,-23 0-1-15,-10 1 2 16,7-3-12-16,8-1 8 16,4-1-7-16,-2-1-10 15,-9 4-16-15,-9 1-4 16,-11 2-1-16,-8 5-1 15,-13 1-10-15,-9 0-75 0,-6 8-45 16,-12 11-33 0,-43 22-100-16,0-5-79 0,-3-4-227 0</inkml:trace>
  <inkml:trace contextRef="#ctx0" brushRef="#br0" timeOffset="85899.6161">5024 10383 889 0,'0'0'191'16,"0"0"-39"-16,0 0-65 16,0 0-12-16,82-22 33 15,-33 11 34-15,14 0-27 16,10-3-42-16,13-3-13 16,-8 3-17-16,1-2-17 15,-3 1-7-15,-14 3-11 0,7-2-8 16,-8 1 0-16,-8 2-27 15,-5 4-89-15,-14 3-199 16,-21 3-422-16</inkml:trace>
  <inkml:trace contextRef="#ctx0" brushRef="#br0" timeOffset="99314.8421">12116 9290 107 0,'0'0'177'15,"0"0"-80"-15,0 0 34 16,0 0-30-16,0 0-1 16,0 0 4-16,-10-24 0 15,9 24-15-15,-1 0-15 16,1 0 1-16,1 0-4 0,-2 0-24 16,2 0-18-16,0 0-12 15,0 10-7-15,0 7-8 16,0 4 6-16,0 4 4 15,0 6-3-15,0 2 5 16,3 3 8-16,3 1 10 16,1 2 3-16,1 0-8 15,-2-3-8-15,0 1-6 16,0-1-3-16,0-3 5 16,1-1 2-16,1-3-3 15,-1 0-12-15,0 0 4 16,-2 0 6-16,-1-1 0 0,-2-3-4 15,1 0 1 1,-3 0 6-16,0-3 1 0,0-2-3 16,0-2-3-16,0-1-3 15,0-1-1-15,0-2-5 16,0 1-1 0,0 2 1-16,0-2 1 0,0 2-2 15,0 0 1-15,6-1-1 16,0 1 0-16,1 0 0 15,-2 0 0-15,1-1 0 16,-2-1 0-16,1 0 0 16,0-3 0-16,-2 0 0 15,1-3 0-15,-1-2 0 0,-2-3 0 16,-1-2 0 0,2-2 1-16,-2 0-1 0,0 0 1 15,0 0-1-15,0 0 0 16,0 0 0-16,0 0-1 15,3 0 1-15,-2 3 0 16,2-3 0-16,3 0 2 16,1 0 15-16,3 0-5 15,2 0-2-15,2-3-4 16,0-1-4-16,2-1 4 16,-2 1-5-16,5 0-1 15,-2 1 0-15,0 0 0 16,1 2 0-16,2-1 0 15,-1-1 1-15,-1 3-1 16,3-4 1-16,1 1-1 0,-1 2 1 16,2 0-1-16,-3-1 1 15,2 2-1-15,1 0 0 16,1 0 0-16,0 0 1 16,0 0 0-16,2 0-1 15,-1 6 0-15,3-1 0 16,0-2 1-16,2 1 0 15,3-2-1-15,2-2 1 16,3 1 0-16,2-1 6 16,5 2-6-16,0 1 1 15,2-1-2-15,0 1 0 16,2 0 1-16,-3-1 0 16,0-2-1-16,-2 0 1 15,2 0 4-15,-3 0-4 16,1-5 0-16,0-2 7 0,3 3 0 15,0 0 3-15,2-1-5 16,-2 1-5-16,-2-1 12 16,-1 0-7-16,-3-2 1 15,0 0 1-15,-4 1-7 16,3-1 7-16,-2 1-8 16,2 0 1-16,3 0 1 15,-1-1-1-15,3 1-1 16,2-1 1-16,3 2 0 15,1-2 0-15,2 1 1 0,-2-1-1 16,1 3 0-16,-4-1 0 16,-5 2 0-16,-1 3 0 15,-6-2-1-15,-4 1 1 16,1 1 0-16,-3-2-1 16,-3 2 1-16,0-1-1 15,-2 0 0-15,-4-1 0 16,1 1 1-16,-2 1-1 15,-5 0 1-15,-2 0-1 16,-4 0 0-16,-1 0 0 16,-4-2 0-16,1 2 0 15,-1-2 1-15,0 2 0 16,-2-3 9-16,4 0 12 0,-2-1-3 16,1-3 0-1,0-1 4-15,0-3-2 0,-2-4-8 16,-1-5 0-16,1-6-1 15,-3-5 2-15,0-4-5 16,0-7 9-16,0-2-12 16,0-3-6-16,-6 2 8 15,-1 3 0-15,-1 0 3 16,-1 3-4-16,-2 2 3 16,-2 0 1-16,1-1-4 15,-3-3-1-15,0-1 3 16,1 1-8-16,0-2 1 15,3 4-1-15,1 0 7 16,3 6-8-16,0 3 0 16,1 4 6-16,-3 4 3 0,2 3-2 15,-2-3-5-15,-5 3 7 16,3-3-3-16,-1 2-5 16,-3-1 1-16,1 1 0 15,-2 2 4-15,3 1-6 16,-6 3 6-16,5 1-5 15,-5 2 10-15,-1 2 12 16,2 1-9-16,-4 2-4 16,-2-1-4-16,-1 2-5 15,-4 0 0-15,-3 2 6 16,-4 3-5-16,-6-2-1 16,-1 2 1-16,-5 0-1 15,-7 2 1-15,-14 8-1 16,-22 6 1-16,-21 4-1 0,-4 1 0 15,7-1-1-15,11-2 0 16,25-4-1-16,13-1 1 16,-10 1 0-16,-11 5 0 15,-11 0-1-15,-11 0 1 16,21-4 0-16,22-3 0 16,13-4 0-16,3-1 1 15,-6 2-1-15,-4 0 1 16,-6 2 6-16,8-4-7 15,3 0 0-15,7-1 0 16,3-1-1-16,8-4 1 16,4 4 0-16,5-5 1 15,3 2-1-15,6-1 1 0,0 1 0 16,4 1 0 0,1-2 0-16,-2 2 0 0,1 0-1 15,-3 1 1-15,-1-1-1 16,-1 1 1-16,-2-1 1 15,2 1 4-15,-2-3 4 16,1 1-2-16,-1-2 2 16,3 0 3-16,2 0 2 15,-3 0-5-15,4 0 1 16,0 0-4-16,-2 0-1 16,-1 0-5-16,-1 3-1 15,-3 3-1-15,-2 2 1 16,3 0 0-16,1-2 0 0,2 0 0 15,2-2 0-15,3 0 1 16,1-3 0-16,4 1-1 16,-1-1 6-16,2-1-6 15,0 0 1-15,2 0 9 16,-1 0-1 0,1 0-8-16,0 0 14 0,0 0-7 15,0 0-7-15,0 0 0 16,0 0 0-16,0 0 0 15,0 0 0-15,0 0-1 16,0 0 0-16,0 0-18 16,0 0-29-16,0 0-45 15,-1 12-87-15,1-2-138 16,-5 2-305-16</inkml:trace>
  <inkml:trace contextRef="#ctx0" brushRef="#br0" timeOffset="105051.4852">17432 8811 1061 0,'0'0'279'0,"0"0"-83"16,0 0 3-16,0 0-9 16,0 0-38-16,0 0-61 15,-38 3-48-15,20 33-30 16,-6 14-12-16,-6 9 7 15,-6 7-7-15,-2 2-1 16,-4-1 0-16,-3-3 1 16,0-3-1-16,3-10 0 15,5-9 1-15,9-12 0 16,4-16 0-16,8-14 13 0,5-4 3 16,4-28 21-1,2-8-4-15,5-6-23 16,0 3 3-16,14 6-3 0,8 11-10 15,6 11-1-15,4 8 0 16,5 7 0-16,3 0 0 16,6 14 0-16,5 4 1 15,-2 3 0-15,4 3 0 16,-1 0-1-16,-4-4 1 16,2 0 0-16,-3-6-1 0,-4-5-37 15,-6-6-23 1,-4-3-22-16,-8-8-44 15,-6-13 28-15,-5-7 6 16,-8-3 22-16,-4 1 42 0,-2 5 27 16,0 6 1-16,0 7 48 15,0 4 37-15,0 6 12 16,0 2-14-16,0 0-36 16,0 5-16-16,6 9-3 15,7 8 25-15,2 5-11 16,1 4-19-16,-4 3-14 15,-2-3-9-15,-4 3-6 16,-4-5-24-16,-1-5-55 16,-1-5-98-16,-1-9-140 15,-8-7-393-15</inkml:trace>
  <inkml:trace contextRef="#ctx0" brushRef="#br0" timeOffset="105226.6495">17532 8957 1322 0,'0'0'216'15,"0"0"-139"-15,0 0-23 16,0 0-45-16,0 0-9 16,0 0-239-16,0 0-133 15,112-20-519-15</inkml:trace>
  <inkml:trace contextRef="#ctx0" brushRef="#br0" timeOffset="105729.2701">18211 8765 1154 0,'0'0'280'0,"0"0"-91"15,0 0-36-15,0 0-70 16,0 0-23-16,0 0 63 15,0 0-15-15,74 93-26 0,-33-60-24 16,5-2-30-16,0-1-9 16,2-4-10-16,-3-1-8 15,-4-4 0-15,-8-2-1 16,-6-2 0-16,-12 1-7 16,-7-3-7-16,-8 2 4 15,-2 2 10-15,-20 6 0 16,-15 3 0-16,-10 3 1 15,-6 3 6-15,-6 1 2 0,3-1 11 16,5-3 11 0,6-6-11-16,12-3-9 0,11-7-10 15,10-5-1-15,7-6 0 16,5-4-68-16,10 0-110 16,45-23-108-16,-3-5-225 15,0-10-306-15</inkml:trace>
  <inkml:trace contextRef="#ctx0" brushRef="#br0" timeOffset="106112.1659">19061 8705 1169 0,'0'0'207'0,"0"0"-57"15,0 0 68-15,0 0-26 16,0 0-49-16,0 0-44 16,0 0-12-16,-76 100-7 15,75-50-7-15,1 3-12 16,3 3-15-16,13-6-9 16,8-4-18-16,6-7-13 15,1-9 2-15,4-8-8 16,-3-11 1-16,1-8 0 15,-6-3 5-15,0-18 3 16,-4-15 5-16,-3-11 0 16,-10-19-7-16,-10 0-5 15,0-4 6-15,-16 1-7 0,-14 20-1 16,-8 7 2-16,-8 20-2 16,-25 19-30-16,-46 61-81 15,10 6-138-15,-3 12-676 0</inkml:trace>
  <inkml:trace contextRef="#ctx0" brushRef="#br0" timeOffset="107436.1087">20590 8906 975 0,'0'0'134'0,"0"0"-96"15,-82-49 44-15,54 31 114 16,4 3-11-16,3 2-54 16,2 7-57-16,-2 3 11 15,0 3 8-15,-3 5-35 0,3 16-11 16,0 11-9-1,6 9-4-15,6 7 3 0,8 5 2 16,1-2-16-16,10-5-12 16,12-5-10-16,7-10-1 15,-1-11 0-15,2-10 0 16,-3-10 0-16,-3-3 0 16,-5-21 0-16,-7-10 0 15,-9-12 1-15,-3-6 8 16,-13-7-3-16,-14-2-6 15,-6 5-7-15,-1 11-15 0,4 15-37 16,5 21-43 0,8 9-19-16,13 25-48 0,8 37-124 15,17-4-110-15,4-4-381 16</inkml:trace>
  <inkml:trace contextRef="#ctx0" brushRef="#br0" timeOffset="107861.8705">20769 9137 760 0,'0'0'351'0,"0"0"-60"16,3-129-32-16,-3 65-63 15,0-6-55-15,0 0-49 0,0 17-39 16,0 4-25-16,-11 13-2 16,-3 16-4-16,-7 9-7 15,1 8-15-15,-2 3-1 16,6 3 0-16,7 8-10 15,7 2-20-15,2-1-26 16,12 2-8-16,15-1 27 16,6 1 8-16,7-2 5 15,-1-1 11-15,-2 0 13 16,-2 3 0-16,-9 1 1 16,-3 9 9-16,-10 5 35 15,-1 9 28-15,-6 6 18 16,-1 2 15-16,1 1 0 15,5-4-22-15,3-4-7 16,7-10-9-16,5-6 1 0,6-9-2 16,5-11-10-16,4-3-20 15,3-10-9-15,-1-13-16 16,-4-6-11-16,-5-1-45 16,-12 4-95-16,-22 9-67 15,-14 10-156-15,-23 7-705 0</inkml:trace>
  <inkml:trace contextRef="#ctx0" brushRef="#br0" timeOffset="108459.8519">18683 10195 948 0,'0'0'220'0,"0"0"-13"16,0 0-21-16,0 0-15 15,0 0-33-15,0 0-73 16,0 0-43-16,-1-19 10 16,1 58 28-16,-8 11-10 15,-9 18-15-15,-14 17-14 0,-2-6-9 16,0-11-6-16,3-12-6 16,9-25 1-1,5-7 0-15,4-13 0 0,8-11 15 16,4-30 2-16,0-16-9 15,14-10-8-15,10-1-1 16,8 9 15-16,2 13 7 16,-3 14 1-16,0 13-7 15,-2 8 3-15,-2 3 9 16,3 19 18-16,1 4 8 0,1 4-11 16,0 5-8-1,4-3-9-15,0-1-10 0,-1-4-15 16,1-5 6-16,-1-4-6 15,-2-7-1-15,-7-5 0 16,-6-4-8-16,-7-2-38 16,-6-2-3-16,-7-12 0 15,0-3-43-15,-4-2-61 16,-18-4-78-16,1 6-299 16,0 4-233-16</inkml:trace>
  <inkml:trace contextRef="#ctx0" brushRef="#br0" timeOffset="108813.7297">19309 10394 1013 0,'0'0'785'0,"0"0"-569"15,0 0-92-15,0 0-48 16,0 0 37-16,0 0-10 15,40 101-45-15,-18-64-29 0,-2-1-21 16,-5-4-7-16,-2-6-1 16,-7-3-64-16,-6-8-72 15,-12-7-143-15,-13-8-387 0</inkml:trace>
  <inkml:trace contextRef="#ctx0" brushRef="#br0" timeOffset="108969.3834">18974 10113 1035 0,'0'0'218'0,"0"0"-151"15,0 0-67-15,0 0-9 16,0 0-43-16,114 19-182 16,-59-14-488-16</inkml:trace>
  <inkml:trace contextRef="#ctx0" brushRef="#br0" timeOffset="109169.0944">19727 10129 1773 0,'0'0'306'0,"0"0"-132"15,0 0-48-15,0 0-65 16,0 0 13-16,0 0-31 0,0 0-43 15,98-50-15-15,-62 31-83 16,-2 6-123-16,-10 3-303 16,-12 6-453-16</inkml:trace>
  <inkml:trace contextRef="#ctx0" brushRef="#br0" timeOffset="109306.0276">19798 10339 1275 0,'0'0'238'16,"0"0"-149"-16,0 0-50 16,108-59-2-16,-22 11-37 15,-9 6-38-15,-9 8-335 0</inkml:trace>
  <inkml:trace contextRef="#ctx0" brushRef="#br0" timeOffset="109713.9493">20698 9733 1303 0,'0'0'286'16,"0"0"-182"-16,-108 0 81 16,60 16-6-16,3 9-11 15,7 9-42-15,8 9-17 16,11 9-37-16,12 6-11 15,7 7-11-15,11 1-8 16,20 1-6-16,10-4-17 0,8-8-11 16,4-8-2-16,4-13-6 15,-4-14 1-15,-3-14 13 16,-7-6 0-16,-2-26 16 16,-4-25 2-16,-10-34-10 15,-14-31-10-15,-11-7 0 16,-2 21-11-16,-11 27 0 15,-2 41-1-15,-5 15 21 16,-7 2 19-16,-14 4-19 16,-24 4-12-16,0 9-9 15,-8 1 0-15,-1 19-22 16,11 7-66-16,-27 22-117 0,18-8-182 16,9-4-1055-16</inkml:trace>
  <inkml:trace contextRef="#ctx0" brushRef="#br0" timeOffset="114561.9853">3555 10994 578 0,'0'0'136'0,"0"0"-13"15,0 0 44-15,0 0-5 16,0 0-29-16,0 0-41 16,-3-9-20-16,3 10-19 15,0 14 28-15,3 7 36 16,9 8-17-16,-5 7-38 15,3 7-6-15,-4 4-5 0,2 8 1 16,-2 3-9 0,2 5-12-16,-1 0-6 0,2 3-13 15,-3-1-3-15,1-2 1 16,2-5-9-16,-4-5 8 16,1-9-7-16,-3-6-1 15,3-7 0-15,-3-3 0 16,1-6 1-16,-1-7-1 15,-3-5 0-15,1-4 0 16,-1-2 0-16,0-5 1 16,0 0 6-16,0 0-1 15,0 0-5-15,0 0 7 16,0 0-8-16,0 0-1 0,2 0 1 16,-2 0 1-16,0 0-2 15,1 0-2-15,0 0-4 16,3 0 4-16,-1 0 1 15,6 0-1-15,3 0 1 16,0 0 0-16,7 0 1 16,5 0 1-16,4-5-1 15,1-2 0-15,11 0 1 16,2 0 1-16,5 0-1 16,3 2 5-16,2-1-5 15,8 2 0-15,-2 3-1 16,0 1 2-16,-3 0-2 15,3 0 1-15,-4 0-2 16,1-2 2-16,-1 0-1 0,-1-3 0 16,-3 0 0-1,2 1-1-15,0-2 1 0,-5 0 0 16,0 1 2-16,-2-2-1 16,3 2 5-16,-2-2-5 15,3-1 7-15,2 2-2 16,0 0 2-16,2-1 1 15,2 3-1-15,-3 0-7 16,-2 2-1-16,-4 1 1 16,-1 1 0-16,-1-1 0 15,0 1-1-15,0-3 0 16,0 0 1-16,3 0-1 16,1-3 1-16,1 1-1 15,2-2 1-15,-6 2-1 16,4-2 0-16,-7 1 0 15,-6 5 1-15,-3-2-1 16,-5 0 0-16,-1 3 1 0,-4 0-1 16,0 0 0-16,-6 0 0 15,5 0 0-15,-9 0 0 16,-1 0 1-16,-3 0-1 16,-3 0 0-16,-1 0 1 15,-1 0-1-15,-4 0 1 16,0 0 12-16,3 0 10 15,-3 0 9-15,0-1 11 16,0-6 3-16,0-3-15 16,1-6-19-16,1-5-4 0,-1-10-1 15,2-6-5-15,-1-10 5 16,-2-10-6-16,0-4-1 16,0-6 0-16,0 1 1 15,0-1 1-15,0 1-1 16,-3 4-1-16,-2 3-1 15,1 8 1-15,-2 7-6 16,1 8 6-16,3 3 0 16,-1 7 1-16,-2 4-2 15,2 0 1-15,-3 5 0 16,0-2 0-16,0 1 0 0,-1 0 0 16,-1 0 0-1,-2 1 0-15,-1 3 1 0,-2-1-1 16,-2 2 0-16,-6 0 0 15,-4 3 0-15,-8 0 0 16,-6 4 0-16,-4 0 1 16,-5 1 1-16,-4 4-1 15,1 0 0-15,-4 1 5 16,0 0-6-16,-2 0 6 16,-1 0-5-16,-3 5 0 15,-3 4 1-15,-3-1-1 16,-2 4 0-16,-4 0 8 15,-11 2-1-15,-17-1 2 16,-17 3 2-16,-2-2-3 16,6-4 1-16,10-4 2 0,16-3 8 15,13-2-3-15,14-1-2 16,12 1 2-16,2 1-2 16,-5 5 5-16,-7-2-5 15,-1 4-9-15,6-1 2 16,8-1 4-16,10 3-5 15,9-4 1-15,3 0-2 16,5 2-6-16,1 1 1 16,1-1 0-16,0 1 0 15,-1 3 0-15,-1 0-1 16,2 0 1-16,1-2-1 16,3-2 2-16,6-1 4 15,2-5-6-15,2-1 1 16,3-1 0-16,0 0-1 15,0 0 1-15,0 0-1 16,0 0-8-16,0 0-5 0,0 2-59 16,7 4-72-16,11 6-64 15,-2 1-287-15,-4-9-856 0</inkml:trace>
  <inkml:trace contextRef="#ctx0" brushRef="#br0" timeOffset="115659.348">18456 9282 687 0,'0'0'240'0,"0"0"-3"16,0 0 19-16,0 0-33 15,0 0-48-15,102-4 2 16,-63-10-39-16,6-1-41 16,4-2-21-16,6-2-41 15,-1 2-20-15,-3 2-14 16,-5 2-1-16,-12 2-17 15,-7 6-81-15,-10 2-99 0,-10 3-70 16,-5 3-289-16,-2 7-160 16</inkml:trace>
  <inkml:trace contextRef="#ctx0" brushRef="#br0" timeOffset="115905.4086">18651 9570 895 0,'0'0'243'16,"0"0"-11"-16,0 0-37 15,0 0 17-15,0 0-10 16,0 0-45-16,112-30-47 16,-64 8-11-16,4-5-21 0,0-2-41 15,2 3-20-15,-4-1-16 16,-2 6-1-16,-6 3-12 15,-6 6-82-15,-9 10-104 16,-8 2-157-16,-16 0-488 0</inkml:trace>
  <inkml:trace contextRef="#ctx0" brushRef="#br0" timeOffset="131440.806">8128 11775 340 0,'0'0'69'0,"0"0"-25"0,0 0 5 16,0 0 30-1,0 0 3-15,0 0 12 0,-48-36 33 16,38 29 3-16,2 0-24 16,2 3-6-16,0-1-5 15,-1 4-24-15,4 0-13 16,0 1-17-16,-2 0-25 16,1 7-9-16,-2 9-7 15,0 8 1-15,0 7 0 16,0 6 12-16,3 3 1 15,3 5-8-15,0 1 0 16,0 1-3-16,0 1 4 16,0-3-5-16,3 2-1 15,2-4 0-15,-1-3 6 16,0 2 1-16,-1-2 2 16,-3-2-1-16,0 0 4 0,0 0 4 15,0 3 2 1,0 0-3-16,0 2 0 0,-1 2-6 15,-1 1-4-15,2-3 0 16,0 1-3-16,0-2-2 16,0-5 0-16,0-4 0 15,0-7 1-15,0-4-1 16,2-6-1-16,1-5 0 16,3-5 1-16,0-3-1 15,6-1 1-15,3-2 11 16,4 0 2-16,11 0 8 0,6 0-6 15,9 0-4 1,7-2 9-16,6-3-7 0,0-1-2 16,5 0-3-16,-2-2 1 15,-3 1-3-15,2 0 9 16,1 1-15-16,0 1 0 16,3-1 7-16,3 1-1 15,2-1-1-15,1-2 0 16,0-1 7-16,2-2-4 15,1 0-2-15,0 0 19 16,13-3-5-16,-7 3-8 16,2 0 8-16,0 1-15 15,-11 3-5-15,12 0 10 16,-5 2-3-16,-1 0-7 0,1 2-1 16,-2-1 2-16,-1-1 5 15,0 0-1-15,-4-4 0 16,-3 1-6-16,3 0 2 15,-2-1-1-15,0 2 0 16,4 1-1-16,-4 3 0 16,3 0 0-16,-6 1 0 15,-1 2 1-15,-4 0 0 16,-5 0-1-16,-1 0 1 16,-2 0 0-16,-3 0-1 15,3 0 1-15,2 0 6 16,-1-2-6-16,2-2-1 15,-2 1 1-15,-1 0 0 16,-4-2-1-16,1 1 0 0,-3 1 0 16,-2-2 0-16,-2 2 0 15,-2-1 0-15,-4 1 0 16,-2 1 0-16,-3-1 1 16,1 2-1-16,1 0 0 15,-4-1 0-15,3 1 0 16,-4-1 1-16,-3 0-1 15,-1-1 0-15,-6 1 0 16,-2-3 1-16,-3 0 0 16,-2 0 0-16,-3 0 5 15,-2 3-4-15,-2 0-1 16,-1 1 0-16,-3-1 6 0,0 2-5 16,0 0 8-1,0-1-4-15,0 0 3 0,0-2 3 16,0-2 0-16,0 0-10 15,0-2 0-15,0-4-1 16,0-2 5-16,0-4-5 16,-7-6 1-16,-5-5 7 15,-4-6 4-15,-4-6-3 16,-1-5-4-16,-1-3 3 16,-2-1 0-16,4-1-8 15,4 0 5-15,4 3 1 16,0 1 1-16,3 0 2 15,0 1-3-15,-1 0-6 0,0 2 0 16,2-2 1-16,-5 2-1 16,4-1 6-16,-3 1-6 15,-2 0 5 1,4 0-3-16,-5 4 4 0,3 3-6 16,-4 4-1-16,1 4 2 15,-5 1 10-15,2 4 2 16,-4-2 1-16,0 3-1 15,-3 0-13-15,0-1 5 16,-2 1 1-16,1 1-6 16,-3 3 0-16,0 1 0 15,-1 3 5-15,-5 4-5 16,-1 1-1-16,-8 8 0 16,0 1-1-16,-8 0 1 0,-3 0-1 15,-3 7 0-15,-3 6 0 16,-2 0 0-16,1 0 1 15,-3-1 0-15,0 1 0 16,-2-3 0-16,-5-1 0 16,-1 2 0-16,-4-3 0 15,3 1 0-15,-6-1 1 16,-8 5 0-16,-14 0-1 16,-11 4 0-16,12-2 0 15,20-3 0-15,25-4 0 16,14-2 0-16,-7-2 0 15,-8 1 0-15,-10 0 0 16,0-2 0-16,-2 2 0 16,0 1 0-16,-1-1 0 15,5 1 0-15,3 1 0 0,3 1 0 16,4 0-1-16,1 2 0 16,-1 2 0-16,-2 1 0 15,-1-1-9-15,0 2 9 16,-5 0 0-16,5-1 0 15,-2-1 0-15,4 0 0 16,3-2 0-16,1 0 1 16,1-3 0-16,2 1 0 15,-2 1 0-15,-1-1-1 16,3 0 2-16,0 3-1 16,1-2 0-16,3 2 0 15,2-1 0-15,3-2 1 16,2-1-1-16,4-1 1 0,4-1 1 15,5-1-1 1,3-1 0-16,2 1 0 0,4-1-1 16,2 0 3-16,-2 0 4 15,5 0-1-15,-2-1-5 16,1 1-1-16,3-3 1 16,-1 3 11-16,5-3 16 15,2 0 12-15,2 0 2 16,1 0-5-16,0 0-12 15,0 0-9-15,0 0-5 16,0 0-11-16,0 0 0 16,0 0-13-16,6 3-79 15,30-3-82-15,-3 0-129 16,-2-6-644-16</inkml:trace>
  <inkml:trace contextRef="#ctx0" brushRef="#br0" timeOffset="134580.4117">15957 11844 307 0,'0'0'128'0,"0"0"-2"16,0 0-3-16,0 0 2 16,0 0-6-16,0 0-34 15,-4-3-40-15,4 8-25 16,0 10 10-16,0 13 47 15,13 6 7-15,2 13-6 16,4 8 5-16,1 3-13 0,2 6-8 16,2 0-9-1,-1 1-16-15,-1-4-5 0,-1-1-8 16,-5-2-8-16,1-4-9 16,-7-1 5-16,-1-3-11 15,0-2 5-15,-3-4-5 16,-2-5 7-16,-1-7-7 15,1-8 5-15,0-7-5 16,-1-6 0-16,0-4-1 16,1-2 1-16,1 0-1 15,1-2 2-15,3 0-2 16,4 1 2-16,6-1 0 16,4-1 4-16,5 1-5 0,7-3 7 15,3 0-1 1,1 0 0-16,3 0 8 0,4 0-2 15,3 0-3 1,4 0-8-16,5 0 52 0,3 2-25 16,5-2-10-16,2 2 8 15,2 1-16-15,0 0 13 16,2-1-9-16,-1 0-1 16,14 0 9-16,-10-2-1 15,4 0 8-15,-1 0 2 16,-11 0-5-16,9 0-5 15,-1-2-7-15,10-3-1 16,-10-2 6-16,0 2-6 16,3 0 0-16,-11 1-8 15,6-2-5-15,1 0 8 16,-2 1-8-16,-1-1 5 0,-2 0-4 16,-2-1 4-16,-2 0-5 15,-3 0 0-15,-2-1 1 16,-3 3 4-16,1 2-5 15,-3 1 0-15,1-1-1 16,-1-1 0-16,-2 1 0 16,1 2 0-16,-2-4 0 15,-4 1-1-15,-1-3 1 16,-5 4 1-16,-2-1-1 16,-4-1 1-16,-6-2 1 15,0 2-1-15,-4 0 0 16,-3-2 0-16,-2 2 0 0,0 0 1 15,-3 0-1-15,1 1-1 16,2 0 1-16,-2 0 0 16,4-1-1-16,0 1 0 15,1 0 0-15,-4-2 1 16,1 1-1-16,-2 1 0 16,-4 0 1-16,1 0-1 15,-2 2 0-15,-1-1 1 16,-1-1-1-16,-3 3 0 15,0 0 0-15,0-1 0 16,-2 1-1-16,0 1 1 16,-1-2 0-16,1 2 0 0,-1-1 1 15,0-1-1 1,0-1 0-16,-2-1 0 0,4 0 2 16,-2-2-1-16,0-2 5 15,1 0-4-15,2-3-1 16,-2-1 0-16,1-1 0 15,-2-2 0-15,0-2 1 16,-2-3-1-16,-1-4-1 16,-3-4 0-16,0-3 1 15,0-5 0-15,0-5 0 16,-10-5 5-16,-2-3 1 16,1-5-7-16,-3-2 0 15,-1-2-1-15,1 0 1 16,2 3 1-16,1 5 0 15,2 6 1-15,-1 4 8 0,4 8 1 16,-1 3 5 0,1 5-6-16,0 0-8 0,2 1 8 15,-2-2-4-15,-2-2-5 16,2 2-1-16,-1 1 1 16,-2 1-1-16,-1 4 1 15,-3 2 0-15,-1 2-1 16,-3 2 0-16,-7 4-1 15,-4-1 0-15,-6 4 0 16,-10 2 1-16,-5 4-6 16,-7-3 6-16,-7 3 0 15,-4 0 1-15,-2 0-1 16,-1 0 1-16,0 0-1 0,0 0 1 16,-3 0-1-1,-12 0 0-15,-14 0 1 0,-18 0-1 16,-9 6-6-16,5 4 5 15,4 3 0-15,7 0-8 16,2-2-7-16,5-3 4 16,7-1 6-16,7-1 5 15,4-3 0-15,0 1 1 16,0-1-1-16,0 1-8 16,0 3 7-16,-2 2-6 15,1 3-1-15,-4 3 0 16,2-3 0-16,13-2 0 0,14-3 3 15,17-2 5 1,8-4 1-16,-3 0-1 0,-5-1 0 16,-4 3 1-16,-2-2 1 15,-2 5 0-15,0 2 0 16,-5 1 0-16,-2 4-1 16,-4 1 0-1,2 0-1-15,0-1 0 0,5-1 0 16,6-3 0-16,5-1 1 15,7-2-1-15,5-3 1 16,8 2 1-16,5-5-1 16,5 0 1-16,6 0 6 15,0 0 6-15,3 0 1 0,-3 0-4 16,3 0-3 0,-1-2 4-16,0 2-4 0,-3 0-6 15,0 0 0-15,-1 0-1 16,-1 0 0-16,0 5-1 15,2 1 0-15,-2 2 1 16,2 1-1-16,-2-1 1 16,1-1 0-16,1 0 0 15,1 0 0-15,1-3 0 16,4-1 0-16,1-1 1 16,1-1-1-16,1 0 8 15,1-1-2-15,0 0 4 16,0 0-3-16,0 0 4 15,0 0-11-15,0 0 6 16,0 0-5-16,0 0-1 16,0 0-1-16,0 0-20 0,0 0-56 15,0 2-94-15,-6 6-133 16,-4 0-261-16,-4 0-369 0</inkml:trace>
  <inkml:trace contextRef="#ctx0" brushRef="#br0" timeOffset="145652.2603">14694 11648 712 0,'0'0'115'0,"0"0"-87"0,0 0-22 16,0 0 12-16,0 0 6 16,-49-86 33-16,31 67-28 15,-5 2 3-15,-5 1-3 16,-8 3 7-16,-2 2-1 16,-4 3-6-16,-6 3 3 15,0 4 8-15,-3 1-11 16,1 0 4-16,-3 8-1 15,3 5 0-15,-1 5 4 16,3 5-5-16,1 3-11 16,0 6-1-16,1 5 4 15,0 3 9-15,-2 5 15 16,2 2-5-16,4 4-4 0,3 6 1 16,8 0-1-16,6 6-3 15,7-1-4-15,9 4-6 16,6-1 11-16,3-1-1 15,3 0-11-15,16-3 11 16,4 2-3-16,7 0-8 16,7-1-11-16,3-3 3 15,9-1 0-15,5-5 7 16,7-7 1-16,6-5-6 16,3-10 4-16,4-6 0 15,1-6-8-15,0-9 10 16,0-3-12-16,-8-2-2 15,-6-5 11-15,-9 0 0 16,-7-2-1-16,-9-8 4 16,1-7 10-16,-4-3 3 0,-2-9 3 15,3-6-15-15,1-6-3 16,1-4-11-16,-2-3-1 16,-1 0 1-16,-3 1 2 15,-2 1 5-15,-4 1-3 16,-4-1 1-16,-1 3 9 15,-5-2-7-15,-5-2-3 16,-4-1 0-16,-2-2-5 16,-3-3 4-16,0 1-7 15,-8-2-6-15,-7 3 10 16,-5 3-4-16,-3 3 2 16,-2 7 3-16,-2-1-2 15,-3 3-8-15,-1 2 4 0,0-3-5 16,-1-1 0-16,-1 2 5 15,1 1-5-15,0 1 1 16,1 3-1-16,0 5 1 16,1 2-1-16,0 5 1 15,0 3-1-15,-4 4 0 16,-2 2-1-16,-2 4 0 16,-3 4-1-16,1 2 1 15,-6 0-1-15,1 14 0 16,-6 11-25-16,-9 11-54 15,-19 19-55-15,-52 32-122 16,16-10-361-16,0-4-766 0</inkml:trace>
  <inkml:trace contextRef="#ctx0" brushRef="#br0" timeOffset="149165.3276">19984 13605 1053 0,'0'0'217'0,"0"0"-84"0,0 0 72 16,0 0-78-16,0 0-74 16,-13 142 78-16,42-9 47 15,5 26-16-15,7 11-45 16,0-4-6-16,-1-4-10 15,-3 5-22-15,-6-8-7 16,-2-13-38-16,-6-17 0 16,-1-13-5-16,-3-9-5 15,-7-7-8-15,-4-24 0 16,-7-18-5-16,-1-19-10 16,0-8 0-16,0-3 0 15,0-3 5-15,0-5-6 0,0-9 0 16,0-8-30-1,0-3-34-15,0 0-35 0,0-14-47 16,-1-17-82-16,-2 2-113 16,0-3-360-16</inkml:trace>
  <inkml:trace contextRef="#ctx0" brushRef="#br0" timeOffset="149501.1949">20298 15695 1443 0,'0'0'252'0,"0"0"-185"16,0 0-61-16,0 0 52 15,0 0 56-15,152 34-8 16,2-65-5-16,31-25-2 15,20-24-22-15,4-12-12 16,-3 2-13-16,4 5-34 16,-4 3-2-16,-8 13 4 15,-14 3-3-15,-16 3 13 16,-23 7 9-16,-33 9-6 16,-35 12-19-16,-32 11-12 15,-21 8-2-15,-9 3-57 16,-19 4-88-16,-11 3-151 15,-25 6-806-15</inkml:trace>
  <inkml:trace contextRef="#ctx0" brushRef="#br0" timeOffset="151580.5771">20835 15011 373 0,'0'0'152'0,"0"0"-28"15,0 0 45-15,-76 77 33 16,64-62-44-16,4-9-38 16,7-3-24-16,-1-3-30 15,2 0-9-15,0 0 16 16,11-15 30-16,18-21 1 15,27-35-13-15,30-39-33 16,23-24-9-16,17-14 7 16,7 0-25-16,-3 11-4 15,2 3-7-15,0 8-19 16,-9 7 10-16,-16 10-5 16,-11 5 4-16,-14 12 11 15,-8 8 20-15,-5 5-4 16,-7 2 1-16,-11 13 1 0,-11 12-14 15,-8 11-3-15,-5 8-7 16,1-1-5-16,0 2-2 16,-1 0-8-16,-9 10 0 15,-6 10 0-15,-9 8-25 16,-24 20-94-16,-13 15-248 16,-18 7-407-16</inkml:trace>
  <inkml:trace contextRef="#ctx0" brushRef="#br0" timeOffset="152211.2844">20438 14526 371 0,'0'0'221'0,"0"0"-71"15,0 0 52-15,0 0 10 16,0 0-37-16,0 0-78 16,0 0-65-16,6-37-32 15,-2 37-6-15,7-4-31 16,23-13-83-16,-1 1-81 16,0-6-211-16</inkml:trace>
  <inkml:trace contextRef="#ctx0" brushRef="#br0" timeOffset="152371.7135">20870 14149 1039 0,'0'0'245'0,"0"0"-145"16,0 0 2-16,0 0-6 16,0 0-64-16,0 0-32 15,0 0-40-15,52-93-100 16,-20 65-90-16,1 0-132 0</inkml:trace>
  <inkml:trace contextRef="#ctx0" brushRef="#br0" timeOffset="152520.2037">21237 13772 745 0,'0'0'260'0,"0"0"-109"15,0 0-17-15,15-71-67 16,0 43-67-16,9-2-42 15,20-13-90-15,-3 8-156 16,-4 1-239-16</inkml:trace>
  <inkml:trace contextRef="#ctx0" brushRef="#br0" timeOffset="152679.8826">21809 13172 945 0,'0'0'249'0,"0"0"-132"15,0 0 18-15,0 0-25 16,20-90-107-16,-3 65-3 16,19-15-113-16,-5 7-123 15,1 3-288-15</inkml:trace>
  <inkml:trace contextRef="#ctx0" brushRef="#br0" timeOffset="152831.2052">22431 12634 1151 0,'0'0'237'16,"0"0"-151"-1,0 0-12-15,0 0-74 0,0 0-17 16,0 0-284-16,0 0-450 16</inkml:trace>
  <inkml:trace contextRef="#ctx0" brushRef="#br0" timeOffset="153421.4098">21200 15009 1117 0,'0'0'276'15,"0"0"-128"-15,0 0-68 0,0 0-35 16,0 0-36-1,0 0-3-15,0 0-6 0,88-44-12 16,-49 21-108-16,30-29-95 16,-11 5-112-16,-3-2-680 0</inkml:trace>
  <inkml:trace contextRef="#ctx0" brushRef="#br0" timeOffset="153582.3181">21955 14458 182 0,'0'0'1350'16,"0"0"-1131"-16,0 0-158 16,0 0-16-16,0 0-37 15,21-79-8-15,9 50-87 16,25-19-99-16,-5 6-168 0,-5 1-365 0</inkml:trace>
  <inkml:trace contextRef="#ctx0" brushRef="#br0" timeOffset="153736.0598">22410 13987 935 0,'0'0'379'0,"0"0"-194"15,0 0-8-15,0 0-37 16,0 0-86-16,55-101-46 16,-28 67-8-16,7-3-79 15,22-24-115-15,-6 11-173 16,-4 1-391-16</inkml:trace>
  <inkml:trace contextRef="#ctx0" brushRef="#br0" timeOffset="153880.6721">23040 13442 1156 0,'0'0'269'0,"0"0"-148"15,0 0-24-15,0 0-97 16,75-101-76-16,-39 62-188 15,-1 3-222-15</inkml:trace>
  <inkml:trace contextRef="#ctx0" brushRef="#br0" timeOffset="153992.0929">23509 13009 867 0,'0'0'389'0,"0"0"-127"16,0 0-117-16,0 0-60 15,0 0-85-15,0 0-178 16,-121 27-556-16</inkml:trace>
  <inkml:trace contextRef="#ctx0" brushRef="#br0" timeOffset="155196.6962">21828 13285 411 0,'0'0'204'0,"0"0"-47"16,0 0 25-16,0 0-85 15,0 0-38-15,0 0 16 16,0 0-40-16,-22-38-19 16,22 34 15-16,0 1 0 15,0 0 19-15,0 0 6 16,0 3-15-16,-2-2-8 0,2 2-12 16,0 0-14-16,-1 0-7 15,-1 0 0-15,-1 0 0 16,0 0 11-16,0 2-10 15,2 0 9-15,-2 1 0 16,0-3 1-16,3 0 16 16,-2 0 15-16,1-3 15 15,-4-11-23-15,2-3-14 16,2-1 34-16,1-1-8 16,0 3 5-16,0 6-29 15,1 2-17-15,4 4-5 16,-1 4-10-16,2 0-5 15,0 0 14-15,2 0 2 16,-5 8 0-16,1 4 0 16,-4 0 0-16,0 2-1 0,0 1 1 15,-10-1-1-15,-5-2 2 16,4-4-1-16,0-6 10 16,3-2 7-16,4 0 20 15,2-9-20-15,2-5-18 16,0-2 1-16,0 2 22 15,5 2-4-15,4 2-19 16,-1 5-1-16,1 4-9 16,-4 1-3-16,2 0 2 15,-1 1 11-15,-3 9 0 16,-3 2 2-16,0 3 4 16,-1 2-5-16,-11-1 0 15,0-3 1-15,-1-4 4 0,4-7 1 16,2-2 5-1,3-1 8-15,1-14-20 0,3-5-17 16,0 0 5-16,0 4-19 16,0 6-20-16,3 8-68 15,-3 7-172-15,0 15-208 16,-12 3-310-16</inkml:trace>
  <inkml:trace contextRef="#ctx0" brushRef="#br1" timeOffset="159154.7719">21738 13204 201 0,'0'0'267'15,"0"0"-39"-15,0 0-18 16,0 0-46-16,0 0-41 16,0 0-28-16,-32-35-18 15,32 31-32-15,0 1-29 16,6 3-13-16,3 0-2 16,1 0-1-16,2 0 0 15,-3 5 1-15,-4 7 7 16,-4 2-1-16,-1 3 6 15,0 3 0-15,-11-1-4 0,-5-5-8 16,0-4 11 0,-1-8 11-16,4-2 40 0,4-1-14 15,3-12-10-15,6-2-21 16,0-1-18-16,6 3-1 16,6 0 1-16,3 2-8 15,3 6 7-15,-1 2 1 16,-1 3-1-16,-2 0-10 15,-2 0-27-15,-7 17-79 16,-5 3-108-16,0 2-398 0</inkml:trace>
  <inkml:trace contextRef="#ctx0" brushRef="#br1" timeOffset="159965.2253">20978 13894 484 0,'0'0'377'16,"0"0"-207"-16,0 0-83 0,0 0 16 16,0 0-50-1,0 0-35-15,0 0-17 0,-3-28 6 16,7 28 1-16,-2 10 13 16,-2 3 8-16,0 3 3 15,-2 1-9-15,-9-1-5 16,-3-3-9-16,-1-3-2 15,3-6 20-15,3-4 36 16,2 0-9-16,5-3-15 16,2-6-24-16,0-1-15 15,13 0-2-15,6 2-4 16,1 4-17-16,10 2-106 16,-6 2-121-16,-7 0-316 0</inkml:trace>
  <inkml:trace contextRef="#ctx0" brushRef="#br1" timeOffset="160450.9782">20800 13634 506 0,'0'0'196'15,"0"0"-45"-15,-89 57 26 16,44-18 12-16,0 7-5 0,4 5-31 16,10 5-60-16,12 0-20 15,16-1-15 1,5 1-2-16,28-6 5 0,12-4-17 15,8-5 0-15,7-7-19 16,1-6-2-16,-1-8-9 16,-3-5-12-16,-7-7 4 15,-11-4-5-15,-9-4 0 16,-9 0 5-16,-8-17 0 16,-7-11 9-16,-3-11 5 15,-6-24 1-15,-19-20-6 0,-4-1-8 16,3 11 0-16,5 11-6 15,6 23-1-15,-1 7 7 16,-3 3-1-16,-1 19-5 16,-3 10-1-16,-2 11-47 15,1 20-45-15,9 15-61 16,8-3-126-16,7-11-340 0</inkml:trace>
  <inkml:trace contextRef="#ctx0" brushRef="#br1" timeOffset="161067.0719">21546 12980 770 0,'0'0'193'16,"0"0"-51"-16,0 0 58 15,-81 49-26-15,70-16-78 16,11 11-28-16,0 9 4 15,19 1-17-15,9 4-11 16,11-4-13-16,9-7-9 16,4-5-6-16,8-13-6 15,1-10 2-15,-4-12 4 0,-7-7 25 16,-9-10 15 0,-14-16-16-16,-7-10 4 0,-12-11-1 15,-8-20-19-15,-9-18-11 16,-15 3-3-16,-4 12-8 15,-4 13-1-15,3 22 7 16,-7 9-8-16,-5 6 0 16,3 20-45-16,-1 6-61 15,-10 63-37-15,10-6-97 16,9 6-391-16</inkml:trace>
  <inkml:trace contextRef="#ctx0" brushRef="#br1" timeOffset="161723.574">21988 14466 880 0,'0'0'161'0,"0"0"-118"15,0 0-28-15,0 0-1 16,0 0-2-16,0 0-4 15,0 0 4-15,-24 37-11 16,9-31 0-16,-2-3 11 16,1-3 5-16,3 0 21 15,5-10-13-15,7 0-18 16,1 1-7-16,0-1-38 0,25 1-76 16,-4-1-104-1,1 2-323-15</inkml:trace>
  <inkml:trace contextRef="#ctx0" brushRef="#br1" timeOffset="162121.19">21810 14202 992 0,'0'0'188'16,"0"0"-49"-16,-107 73 76 15,73-24-29-15,14 18-88 16,20 22-19-16,24 18-3 16,34-1-10-16,9-19-21 0,-4-28-9 15,-15-23-10-15,-1-11-7 16,8-3-7-16,10-5-3 16,5-11 10-16,-4-8 2 15,-8-29 11-15,-11-26-17 16,-20-25 3-16,-27-24-6 15,-15-6-2-15,-35 5-4 16,-4 23-5-16,8 25-1 16,10 19-14-16,7 13-1 15,1 4 8-15,1 6 7 16,2 6-8-16,7 11-16 16,5 8-63-16,8 13-42 15,5 8 18-15,43-2-59 0,5-8-208 16,12-10-335-16</inkml:trace>
  <inkml:trace contextRef="#ctx0" brushRef="#br1" timeOffset="162588.433">22825 13673 461 0,'0'0'270'16,"0"0"-166"-16,0 0 31 15,0 0-12-15,0 0-49 16,0 0-13-16,0 0 6 16,-6 7 9-16,-4 3-16 15,-6 4 7-15,0-2 0 16,-4 2-18-16,2-3-13 0,4-5 4 15,4-6-5-15,6 0-7 16,4-17-17-16,0-3-11 16,6-3-1-16,8 6-14 15,4 2-45-15,2 8-50 16,3 5-92-16,-2 2-157 16,-6-3-542-16</inkml:trace>
  <inkml:trace contextRef="#ctx0" brushRef="#br1" timeOffset="162976.3509">22795 13325 821 0,'0'0'143'0,"0"0"-30"16,-103 28 77-16,62-2 4 15,4 8-37-15,10 6-61 16,8 8-16-16,13 16-17 16,6 17-10-16,36 17 16 15,9-6 4-15,5-20-14 16,-2-25-11-16,-2-18 1 16,12 2-2-16,7-4-11 15,10-7-9-15,-7-12-2 16,-10-8-10-16,-12-20 11 0,-4-32 1 15,-16-32-3 1,-21-30-7-16,-6-11-8 0,-39 4-1 16,-8 29-2-16,2 35 3 15,5 24-9-15,-3 14 0 16,-19 16-18-16,-35 20-29 16,-46 66-75-16,17 1-185 15,7 19-424-15</inkml:trace>
  <inkml:trace contextRef="#ctx0" brushRef="#br1" timeOffset="164012.1802">20638 13089 126 0,'0'0'174'0,"0"0"-19"16,0 0-7-16,0 0-29 16,0 0-56-16,0 0-24 15,0 0-4-15,-39-7-24 16,38 7-11-16,1 0-75 15,0 2-113-15,0 7-121 0</inkml:trace>
  <inkml:trace contextRef="#ctx0" brushRef="#br1" timeOffset="164281.8231">20417 13188 760 0,'0'0'228'15,"0"0"-99"-15,0 0-57 16,0 0-25-16,0 0 92 16,39 100-27-16,-17-54-24 15,4 6-30-15,0 1-30 16,1-1-18-16,0 1-10 15,-3-5 0-15,-2-3-16 16,-1-3-119-16,-7-12-181 0,-8-13-462 16</inkml:trace>
  <inkml:trace contextRef="#ctx0" brushRef="#br1" timeOffset="164471.1307">20417 13497 1056 0,'0'0'210'16,"0"0"-63"-16,0 0-29 16,0 0-55-16,0 0-11 0,0 0-10 15,0 0-27-15,116 57-15 16,-75-40-15-16,8 0-98 16,-11-4-134-16,-6-5-239 0</inkml:trace>
  <inkml:trace contextRef="#ctx0" brushRef="#br1" timeOffset="165589.5279">9754 12724 958 0,'0'0'148'16,"0"0"-63"-16,0 0-5 15,0 0-2-15,0 0 24 16,119-47-15-16,-67 33-38 15,10 0-14-15,3-3-3 16,-4 0-4-16,3-2-12 16,-7 2-7-16,-8 2-4 15,-6 1-5-15,-8 6-39 16,-14 3-104-16,-9 5-92 16,-11 0-115-16,-1 6-291 0</inkml:trace>
  <inkml:trace contextRef="#ctx0" brushRef="#br1" timeOffset="165803.0909">9913 12911 1124 0,'0'0'145'0,"0"0"-103"15,0 0-4-15,99-39 21 16,-46 17 34-16,4-3-10 15,3 1-34-15,-2 2-21 0,-2 2-16 16,-3 4-12-16,7 4 0 16,-14 3-207-16,-15 3-359 15</inkml:trace>
  <inkml:trace contextRef="#ctx0" brushRef="#br1" timeOffset="167502.324">18236 12719 1066 0,'0'0'256'16,"0"0"-122"-16,0 0-41 15,0 0 19-15,0 0 10 16,0 0-43-16,0 0-32 16,84-74-15-16,-50 58-13 15,1 2-11-15,-2 2-1 16,1 2-4-16,-4 3-2 16,-5 2-1-16,-4 0-18 15,-8 3-32-15,-3 1-52 16,-7 1-94-16,-1 0-123 15,-2 0-76-15</inkml:trace>
  <inkml:trace contextRef="#ctx0" brushRef="#br1" timeOffset="167739.6607">18308 12839 793 0,'0'0'266'0,"0"0"-126"15,0 0-69-15,0 0 32 16,0 0 68-16,0 0-8 16,0 0-43-16,68 8-41 15,-32-10-22-15,3-10-24 16,1-3-16-16,-4-3-9 16,-5 1-8-16,-1 0-62 0,-5 2-118 15,-8 2-316-15,-9 6-619 16</inkml:trace>
  <inkml:trace contextRef="#ctx0" brushRef="#br1" timeOffset="187280.4613">9072 13620 838 0,'0'0'247'16,"0"0"-14"-16,0 0-55 16,0 0-86-16,0 0-46 15,0 0-9-15,-31 55 5 16,23-21 0-16,1 5-12 16,5-1-5-16,2 1-8 0,0-6-8 15,2-3-8-15,10-7 1 16,4-7-2-16,1-5-5 15,2-8-36-15,2-3-10 16,-3 0 9-16,-2-11 2 16,-2-3 8-16,-4-2 32 15,-4-4 9-15,-2 3-8 16,-1 1 30-16,-1 6 24 16,-2 3 11-16,1 6-2 15,0 1-37-15,3 1-27 16,6 15 0-16,2 4 10 15,6 5 20-15,3 0 5 0,3-2-9 16,0-4 4 0,-1-6-6-16,0-6 9 15,-2-4-10-15,-2-3 5 0,-2-4 19 16,0-15 6-16,-3-13-16 16,-2-6-22-16,-6-11-9 15,-6-2 0-15,0-2-6 16,-5 5-15-16,-8 9-38 15,-1 11-52-15,-12 15-90 16,3 9-339-16,3 4-624 0</inkml:trace>
  <inkml:trace contextRef="#ctx0" brushRef="#br1" timeOffset="187743.9083">9575 13344 584 0,'0'0'377'16,"0"0"-163"-16,0 0 25 0,0 0-2 16,0 0-44-16,0 0-33 15,0 0-52-15,-11-27-37 16,11 27-30-16,0 0-24 15,0 12-16-15,0 6 20 16,4 7 14-16,4 2-2 16,0 2-15-16,-1 2-4 15,0-2-6-15,-1-2-8 16,-2 0 1-16,0-4-1 16,-1-4-1-16,-1-5-40 15,-2-3-80-15,0-11-89 16,0 0-60-16,-11 0-307 0</inkml:trace>
  <inkml:trace contextRef="#ctx0" brushRef="#br1" timeOffset="188014.924">9412 13344 846 0,'0'0'192'16,"0"0"-14"-16,0 0 51 15,0 0-30-15,106-14-63 0,-67 6-28 16,7-5-11-16,-4-1-26 16,-5-3-18-16,-3 0-26 15,-8 2-27-15,-4 3-9 16,-11 12-120-16,-4 0-218 15,-7 0-580-15</inkml:trace>
  <inkml:trace contextRef="#ctx0" brushRef="#br1" timeOffset="188835.3115">9936 13614 502 0,'0'0'264'0,"0"0"-17"16,0 0 34-16,0 0-11 0,0 0-60 16,0 0-55-16,0 0-62 15,-8-13-41-15,-4 26-27 16,0 7-7-16,-5 8 7 15,1 7 6-15,0 3-8 16,3 6-12-16,1-4-5 16,4-1-5-16,1-2-1 15,1-5-24-15,4-6-92 16,-2-4-76-16,1-10-137 16,0-7-264-16</inkml:trace>
  <inkml:trace contextRef="#ctx0" brushRef="#br1" timeOffset="189034.1313">9681 13796 958 0,'0'0'301'0,"0"0"-170"16,0 0 13-16,0 0 24 16,0 0-14-16,0 0-46 15,89-3-49-15,-61 12-23 16,1 4-25-16,-1 4-11 15,-1 2-2-15,7 13-113 16,-8-7-118-16,-6-4-341 0</inkml:trace>
  <inkml:trace contextRef="#ctx0" brushRef="#br1" timeOffset="189265.4295">10064 13842 1159 0,'0'0'203'16,"0"0"-93"-16,0 0 75 15,0 0-28-15,0 0-41 16,0 0-35-16,39 84-24 16,-32-64-28-16,1-1-16 15,-6 0-5-15,0-3-8 16,0-4-47-16,-2-8-117 15,0-2-180-15,0-2-359 0</inkml:trace>
  <inkml:trace contextRef="#ctx0" brushRef="#br1" timeOffset="189401.0997">9984 13687 1091 0,'0'0'190'15,"0"0"-137"-15,0 0-53 16,0 0-16-16,0 0-374 0</inkml:trace>
  <inkml:trace contextRef="#ctx0" brushRef="#br1" timeOffset="189809.6153">10414 13458 1075 0,'0'0'324'0,"0"0"-68"15,0 0-18-15,0 0-54 0,0 0-76 16,0 0-52-16,0 0 51 16,2 60-20-16,5-30-26 15,4 4-25-15,1-1-20 16,-2 3-3-16,1-3-13 15,-1-1 0-15,-4-4 0 16,2-4-51-16,-4-6-61 16,-1-5-104-16,-3-13-119 15,0 0-250-15,-10-8-532 0</inkml:trace>
  <inkml:trace contextRef="#ctx0" brushRef="#br1" timeOffset="189975.5335">10335 13687 1028 0,'0'0'233'0,"0"0"-75"16,0 0 2-16,0 0-25 15,0 0-30-15,0 0-39 16,88-14-32-16,-55 4-34 16,11-7-78-16,-7 4-267 15,-8-3-557-15</inkml:trace>
  <inkml:trace contextRef="#ctx0" brushRef="#br1" timeOffset="190506.5347">10696 13350 1011 0,'0'0'304'16,"0"0"-57"-16,0 0-15 15,0 0-36-15,0 0-90 16,0 0-73-16,0 0-31 16,-9 25 4-16,20 4 6 15,1 3-1-15,3 2-3 16,0 1-8-16,1-3 0 16,-1-1 0-16,0-3 0 15,-3-7-44-15,-3-5-29 0,-3-8-30 16,-2-6 37-1,-1-2 47-15,-3-10 17 0,2-11 2 16,-2-1 1-16,1 0 13 16,1 2 19-16,2 3 22 15,1 4 3-15,4 3-19 16,3 2-1-16,2 1-10 16,3 3-4-16,2 1-4 15,-1 3-9-15,0 0-3 16,-1 0-8-16,-2 8 0 15,-1 3 0-15,-2 4 0 16,-6-1 0-16,-3 3 0 16,-3-2 1-16,0 2 5 15,-5-2 4-15,-11-1 6 16,-3 0 17-16,-6-3 4 16,-2-2-6-16,-6-5-7 0,1-4-7 15,0 0-11-15,-4 0-6 16,-15 8-74-16,9 2-241 15,-4 2-679-15</inkml:trace>
  <inkml:trace contextRef="#ctx0" brushRef="#br1" timeOffset="194319.7909">11335 13497 846 0,'0'0'286'0,"0"0"-105"16,0 0-20-16,0 0-17 15,0 0-7-15,0 0-33 16,0 0-27-16,13 0 15 16,4 0 4-16,6 0-27 15,2 0-23-15,0 0-1 16,-1 0-29-16,-4 0-9 15,-1 0-6-15,-2 0 6 16,-3 0-7-16,-1-3 0 16,-1 2-6-16,0-2-25 0,0 1-50 15,2-2-101 1,0 1-70-16,-5-1-314 0</inkml:trace>
  <inkml:trace contextRef="#ctx0" brushRef="#br1" timeOffset="194634.8113">11660 13222 909 0,'0'0'273'0,"0"0"-58"15,0 0-57-15,0 0-31 0,0 0-25 16,0 0-31 0,0 0 44-16,-7 72 0 0,7-37-23 15,0 3-17-15,0 0-23 16,0 0-21-16,1-2-9 16,2-1-12-16,1-5-8 15,-2-3-1-15,-2-3-1 16,1-7-4-16,-1-3-72 15,2-5-174-15,-2-9-390 0</inkml:trace>
  <inkml:trace contextRef="#ctx0" brushRef="#br1" timeOffset="195097.423">12116 13414 1186 0,'0'0'325'16,"0"0"-99"-16,0 0-59 15,0 0 32-15,0 0-63 16,0 0-64-16,0 0-22 16,0 0-11-16,15 0-3 15,5-3-17-15,1-3-19 0,1 3 0 16,0 1-57 0,4 2-111-16,-8 0-149 0,-4 0-331 0</inkml:trace>
  <inkml:trace contextRef="#ctx0" brushRef="#br1" timeOffset="195296.1387">12102 13558 1159 0,'0'0'269'0,"0"0"-183"16,0 0-31-16,0 0 58 15,0 0 22-15,0 0-70 16,105-9-43-16,-64 1-22 0,18-7-81 16,-8 3-314-16,-8-2-646 15</inkml:trace>
  <inkml:trace contextRef="#ctx0" brushRef="#br1" timeOffset="196273.3331">13137 13210 342 0,'0'0'183'15,"0"0"-20"-15,0 0-7 16,0 0 48-16,0 0-3 16,0 0-12-16,0 0-38 15,-36-11-52-15,27 8-22 16,3 0-11-16,-4-1-19 15,-1 3-19-15,-4 0-12 0,0 1-10 16,-1 0-5 0,-2 0 9-16,-2 0-9 0,1 6 8 15,1 2 3-15,-1-1-3 16,2 4 2-16,1-1-2 16,2 1-3-16,1 3-4 15,-1 0-1-15,1 1 2 16,3 2-2-16,-1 4 0 15,1-1 1-15,3 1-1 16,2 0 5-16,0-2-6 16,4 2 1-16,1-1 0 15,0 1 0-15,0-1-1 16,0 1 0-16,6 0 0 16,-1 1 0-16,4-2 1 0,1-3 0 15,0 1-1-15,1-3 0 16,2-2 2-16,-1-1-1 15,1-2 7-15,1-1 5 16,1-3 2-16,-2-1 0 16,2-2 8-16,-1-3 5 15,2 0-1-15,0 0-1 16,2 0 1-16,0-4-7 16,2-1 0-16,-1-4 0 15,-1 1 5-15,3-2 4 16,-3-1 2-16,1 0 0 15,0 0 0-15,-3 0-4 16,-2 0-1-16,-3 2-3 16,-2-1 2-16,-2 0 2 0,-3-2-14 15,0-3 6-15,-1 0-10 16,-3-2-7-16,0-1 4 16,0-2-6-16,0 3 2 15,0 0-2-15,0 1 1 16,-3 4 0-16,-2-1 0 15,-2 4 1-15,1-2-2 16,0 2 0-16,0 0 1 16,-3 1-1-16,-1-4 0 15,-1 0 0-15,-2 2 0 16,2-1 0-16,-1 1 0 16,-1 1 0-16,1 3 0 0,-3 1 0 15,1 0-1-15,-5 5 0 16,-7 0-9-16,-7 3-33 15,-66 36-45-15,7-1-112 16,-20 3-507-16</inkml:trace>
  <inkml:trace contextRef="#ctx0" brushRef="#br1" timeOffset="202526.9798">1741 13659 124 0,'0'0'339'0,"0"0"-233"0,0 0-18 16,0 0 53 0,0 0-25-16,0 0-37 0,-5-5-11 15,5 4-26-15,0 1-19 16,0 0-8-16,0 0-15 15,5 0 1-15,7 0 16 16,7 2 4-16,2 3 0 16,9 2 1-16,4-2 20 15,5-1 4-15,6 0-17 16,4 0 15-16,3 1-12 16,-2-3-19-16,-1 3-7 15,-4 0-5-15,-2-2 6 16,0 2 11-16,-3 0-1 15,-2 2 4-15,5-2 2 16,1-1 0-16,-1 4 11 16,4-2-8-16,-2 0-1 15,1-4 2-15,-1 1-6 0,1-3-1 16,-1 0-1-16,1 0-3 16,-3 0-4-16,2 0-11 15,-2 0 8-15,3 0-8 16,-1 4 0-16,4-1 0 15,1 0 0-15,0 0 0 16,-1-2 0-16,-2-1 0 16,0 0-1-16,-2 0 6 15,3 0 3-15,-3 0-8 16,2-4 11-16,-2-2-2 16,1-1 0-16,1 2 0 0,1 1 2 15,1-1-12 1,0 2 2-16,3 1 7 0,-2 2-9 15,2-3 1 1,0 3 0-16,-2 0 0 0,0 0-1 16,0-1 1-16,0 1 0 15,0-2-1-15,1 1 0 16,4-4 2-16,-3 0-2 16,2 0 0-16,0 0 0 15,-1-2 1-15,0 1 0 16,-1 0 5-16,-3-1 3 15,-2 0 2-15,3 1 7 16,-3-3-1-16,0 2-2 16,2-1-13-16,-1-1 11 15,1 1-7-15,-2-1-5 0,0 4-1 16,-2-2 7-16,-2 2-6 16,-1 2 1-16,-4 1-1 15,1-1 5-15,-4-1-6 16,-2 3 1-16,-2-1-1 15,0 1 0 1,1 0 0-16,-2 0 1 0,5-1 0 16,-2 1 0-16,-3 1 0 15,-3 0-1-15,-5 0 1 16,-4 0-1-16,-3 0 0 16,-5 0 1-16,1 0-1 15,-5 0 0-15,0 0 0 0,0 0 0 16,-2 0 0-16,2 0 1 15,0 0-1-15,-3 0 1 16,2 0 1-16,-2 0-1 16,0 0-1-16,-1 0 1 15,2 0 0-15,0 0-1 16,-2-1 1-16,2-2-1 16,-1-1 1-16,0 1-1 15,-3 0 0-15,3-3 0 16,0-2 1-16,1-2 1 15,1-2-1-15,0 1 1 16,2-2-1-16,-4-1 0 16,4 0 0-16,-2-1 0 0,-1-2 0 15,-1-5 1 1,-3 0-1-16,0-4 6 0,0-6-6 16,0-3 0-16,-10-2 1 15,-1-4-2-15,2 0 9 16,-1 0-9-16,1 1 1 15,6 4-1-15,-2 0 1 16,3 4 13-16,2 3 8 16,0 2 9-16,0 1-8 15,0 2-1-15,-2 0-5 16,-4-5-3-16,0 0-2 16,-1-4-4-16,-4 2-8 15,1 1 7-15,1 4-1 0,-2 4-6 16,-2 4 1-1,4 1 1-15,-6 1-1 0,2 1 10 16,-6 3-3 0,3-3-2-16,-3 2 0 0,2 1 0 15,-2 1-5-15,0 1 0 16,5 1 5-16,0 1-6 16,-3 4 2-16,4-1-1 15,-2 2 2-15,-6 1-3 16,-3-1 1-16,-6 3-1 15,-4 0 1-15,-3 0-1 16,-5-1-1-16,-3 1 1 16,-1-3-1-16,-2 1 1 15,-1-1 0-15,-2 2 0 0,-4-1 0 16,-2 0 0 0,-5 2 0-16,-20 0 0 0,-18 0-2 15,-18 7 2-15,10 0 0 16,22 0 0-1,25-3 2-15,15-2-2 0,-5-1 1 16,-9 0 0-16,-4-1 0 16,0 0-1-16,5 0-1 15,0 0 1-15,-1 0 0 16,-1 0 0-16,0 0-1 16,-2 0 0-16,-2 2-1 15,1 1 1-15,-5-1 1 16,2 3-1-16,-2-1 1 0,4 1 0 15,1 1 0-15,4 1 0 16,2 0 1-16,2 0 0 16,4 2-1-16,0-2 2 15,-1 0-2-15,6-1-7 16,1 2 7-16,-2-1 0 16,2 2-1-16,3-1 1 15,-2 1-1-15,2 3-11 16,-2 1 11-16,2-1-1 15,-3 1-5-15,2 0 0 16,-1-1 5-16,-4-2 1 16,-3 0 1-16,-3-3 0 15,0 0-1-15,4-4-1 16,1 2 2-16,9-1-1 16,5-1 1-16,6-1 0 0,3 3 0 15,5-2 0-15,0-2 1 16,0 2-2-16,-1 0 2 15,-2-3-2-15,-2 2 2 16,-3 1-2-16,2 0 1 16,-4 1-6-16,1 3-1 15,1 0 6-15,0-1-6 16,4 0 6-16,0-1 0 16,2-4 1-16,3 1 0 15,2-2 0-15,1 0 0 16,-4 0 1-16,5 0-1 15,-4 0 0-15,2-3 0 16,4-2 1-16,0 1-1 16,6 0 2-16,3 3 0 15,0-2 4-15,2 2 3 0,4 0-2 16,-3-1 6-16,1 1-2 16,-2 1-10-16,2 0 1 15,-5 0-2-15,1 0 0 16,-3 1-6-16,0 9 4 15,1 2-4-15,2 3-1 16,2 3 6-16,4 4-7 16,0 2 7-16,0 6-5 15,10 3 5-15,4 3 0 16,2 3 0-16,1 1 1 0,4 5 1 16,-1-2 0-16,2 1 0 15,0-1-1-15,0-4 1 16,-4-4-1-16,0-5 0 15,-2-4 2-15,-2-3-1 16,-2-4 1-16,1-2-1 16,-2 1 11-16,2-1-11 15,-1-1 8-15,3 2 0 16,-2 2-2-16,-1-1 0 16,0 1-5-16,0-3 8 15,-3-1-4-15,0 1 0 16,0-2-5-16,-3-2 5 15,2 3-3-15,-1 1 4 0,-3 0 1 16,2 0-7 0,-1 0 11-16,-1 0-10 0,-1-5 5 15,3-2-6-15,-6-3 1 16,2-4 4-16,5-3-5 16,1 0 16-16,6 0 0 15,9-8 23-15,8-4-5 16,11-6-10-16,3-2-15 15,6 3-10-15,22 4-37 16,-12 9-131-16,-14 4-379 0</inkml:trace>
  <inkml:trace contextRef="#ctx0" brushRef="#br1" timeOffset="206277.181">4353 13805 428 0,'0'0'157'16,"0"0"33"-16,0 0 3 16,0 0-58-16,0 0-20 15,0 0-4-15,-16-20 5 16,12 18-50-16,-2 2 11 15,2-1-26-15,-2 1-10 16,1 0 5-16,-2 0-14 16,3 0-11-16,-4 0-5 15,2 0-6-15,1 3-1 0,-2 1 1 16,-1 3 0-16,1-3 1 16,1 4 11-16,-1 0-5 15,2 1-1-15,0-1-5 16,3 1-4-16,-1 1-1 15,1 4 0-15,2 0-5 16,0 2 9-16,0 2-2 16,0-2 0-16,0 2 0 15,7-2-2-15,0 1 8 16,6 0-8-16,-3-1 3 16,3 0 0-16,0-3 15 15,4 1-6-15,-1-1 8 16,-1-2 4-16,1 1 2 0,2-2 1 15,-6-4-1 1,6 2-2-16,-5-3-1 0,1-1 1 16,1-1-8-16,-3-3 2 15,-1 0 4-15,0 0-7 16,1 0 2-16,0-2 3 16,0-5-3-16,1-4-2 15,-2 0-7-15,-1-1-1 16,0-4-6-16,-3-3 4 15,3 1-5-15,-4-1-5 16,1-1 5-16,-4 1-4 16,-1 2 5-16,-1 2-6 15,-1-1 0-15,0 1 0 16,0-1 11-16,-1 0-11 16,-7 0-1-16,-2-1 2 0,-2 2 5 15,3 0-7-15,-3 0 2 16,0 2-1-16,-1 0 0 15,1 2 0-15,1 3 0 16,0-1 0-16,0 4 1 16,3 0-2-16,-2 0 1 15,1 5 0-15,2-3-1 16,-2 3 0-16,3 0-6 16,-3 0 6-16,0 0 0 15,-2 0 0-15,-2 10-8 0,0 0 8 16,-5 9-37-16,-3 8-53 15,-27 26-78 1,3-6-213-16,-8 1-943 0</inkml:trace>
  <inkml:trace contextRef="#ctx0" brushRef="#br1" timeOffset="223451.0629">6539 11263 370 0,'0'0'624'16,"0"0"-441"-16,0 0 27 15,0 0-3-15,0 0-16 16,0 0-27-16,-14-6-61 15,27-2-50-15,5-3-32 16,13-4-11-16,6 2-8 16,7-1-2-16,2 0-19 15,-1 3-64-15,-1 3-56 0,0 4-81 16,-14 4-100-16,-8 0-187 16</inkml:trace>
  <inkml:trace contextRef="#ctx0" brushRef="#br1" timeOffset="223629.904">6630 11388 864 0,'0'0'211'16,"0"0"-84"-16,0 0-34 15,0 0 23-15,0 0 26 16,0 0-40-16,0 0 27 16,71-9-66-16,-27-9-46 15,1-2-17-15,-2-3-58 16,0-10-104-16,-12 3-238 0,-11 4-637 15</inkml:trace>
  <inkml:trace contextRef="#ctx0" brushRef="#br1" timeOffset="223950.9882">6311 11060 329 0,'0'0'268'0,"0"0"-186"16,0 0-1-16,0 0 92 16,0 0-15-16,0 0-73 0,0 0-40 15,0 25 115 1,0 17-66-16,-7 11-21 0,-5 3 15 16,-3 1 3-16,9-6-5 15,3-2-32-15,3-9-3 16,9-8-8-16,25-8 10 15,23-10 18-15,37-14 15 16,28-13-23-16,15-22-33 16,-7-7-13-16,-15 2-17 15,-33 11-21-15,-3 9-79 16,-24 9-120-16,-19 5-374 0</inkml:trace>
  <inkml:trace contextRef="#ctx0" brushRef="#br1" timeOffset="263864.978">14403 6730 322 0,'0'0'226'0,"0"0"-86"16,0 0-30-16,0 0 0 16,0 0-25-16,0 0-17 15,0-1-25-15,0 1-30 16,-2 1-12-16,2 9-1 16,0 0 0-16,0 4 1 15,0 5 0-15,0 1-1 16,0 6 0-16,0 3 0 0,3 2 0 15,-1 1 0 1,-1 4 0-16,3-1 0 0,-1 1-1 16,1-3-6-16,5 1-12 15,0 0 3-15,0 0 5 16,3 5 10-16,0-1 0 16,-3 1-2-16,-1 3-6 15,-2 0-1-15,-4 1-7 16,-2 0 10-16,0-2 6 15,0 1 0-15,0-4 1 16,0-2-1-16,-3-7 1 16,-1-2-1-16,2-4-8 15,2-6 3-15,0-1-7 16,0-6-23-16,0-1 0 16,4-1 3-16,4-1 3 0,-2-2-11 15,0-1 22 1,2 3 12-16,-3-3 0 0,0 2 5 15,1-2 0-15,-3 2-11 16,0-4-3-16,1 1-12 16,-1 0 8-16,2-3 4 15,-1 0 2-15,2 0 2 16,2 0 12-16,0 0 8 16,0 0 0-16,-1 0-7 15,0 0 1-15,1-1-1 16,-2-1-1-16,2 1 0 15,-2-1 0-15,2 0 1 0,0-1 0 16,0 1-1-16,-2 0 0 16,-2 0 0-16,0 1-13 15,-2 0-23-15,-2 1-12 16,1-2-15-16,-1 2-24 16,2 0-21-16,-1 0 44 15,1-1 21-15,-1-1-25 16,-1 1-73-16</inkml:trace>
  <inkml:trace contextRef="#ctx0" brushRef="#br1" timeOffset="267611.466">523 7669 540 0,'0'0'190'16,"0"0"-1"-16,0 0-22 16,0 0-23-16,0 0-60 15,0 0-43-15,-11-4-27 16,11 13-12-16,0 13 30 16,0 11 35-16,0 21-30 15,7 26-12-15,1 26-3 16,-3 12-6-16,2 1-2 15,-4-24-5-15,0-31-7 0,4-18-1 16,-4-10-1 0,0 0 2-16,3 4 0 0,0-2-1 15,-1-7 1 1,2-5 5-16,-3-7-7 0,1-5 1 16,1-2 0-16,-1-4-1 15,6-3-1-15,-1 1 1 16,3-3 17-16,8-2 11 15,2-1-6-15,10 0-5 16,6 0-7-16,12 0-8 16,7-3 8-16,5-2-8 15,5-2 6-15,-2 2-8 0,1 0 0 16,0 4 2-16,-1 0-1 16,10 1 0-16,19 0 0 15,17 0-1-15,6 0 7 16,0 0-6-16,-8 0-1 15,-1 0 0-15,7 0 1 16,-1 0-1-16,-2 0 1 16,-8 0-1-16,-8 0 1 15,0-7-1-15,-2-1 0 16,-1-4 1-16,0 2 1 16,3-5 9-16,0 2-2 15,3 0-7-15,3 2 5 16,-3 2-6-16,-3 4 0 15,-6-1 1-15,-9 3-1 16,-9 1 0-16,-12 0 6 0,-12-1 8 16,-1 3 1-16,6-2 4 15,11 1 4-15,4-2-2 16,0 2-3-16,-5-1 0 16,0-1 3-16,-2-1-2 15,0 1 1-15,-1-1-5 16,-1 1-1-16,-2-3 3 15,2-1 3-15,-2 1-5 16,-5-3-3-16,-2 0-1 16,1-3-2-16,0 0 1 15,-1 3 5-15,3-3-6 16,-3 2-1-16,2-1 0 16,-2 3-8-16,-5 0 6 15,-1 3 1-15,-5 1-2 16,1 1-5-16,0 1 2 0,-2-1-2 15,0 3 5-15,0-2-6 16,1 1 1-16,-2 1-1 16,0 0 0-16,-2 0 1 15,-1 0-1-15,-3 0 0 16,-4 0 0-16,-1 0 0 16,-3 0 0-16,-3 0 1 15,-2 0-1-15,-1-2 0 16,-2 0 0-16,1-1 1 15,-1-4 0-15,-2 2-1 16,2 0 1-16,-5-2 0 16,-2 1 1-16,-2-3 4 15,-4 1 2-15,-2-5 1 16,-1-4 2-16,0-5-5 0,-7-7 1 16,-12-8 5-16,-4-8 13 15,-5-3 3-15,3-8 5 16,-1 0-17-16,5 0-6 15,3 0-4-15,5 6-5 16,4 7-1-16,-1 5 1 16,4 5 0-16,-2 4 4 15,-2 4-4-15,2 2 4 16,-2-1-5-16,-3 2 1 16,-1 2-1-16,2 1 0 15,-4 1 0-15,2 3 1 0,-2 0 0 16,-2 4-1-16,3 0 0 15,-4 5 0-15,-1 3 0 16,-2-3-1-16,-6 4 1 16,4-1-1-16,-6 2 0 15,-3-1 0-15,-1 2 0 16,-2 0 0-16,-2 0 1 16,-3 0-1-16,-1 0 1 15,2 0-6-15,-5 3 5 16,0 5 0-16,-4 0 0 15,-3 1 1-15,1 0 0 0,-3 2 0 16,-2-1 0-16,-5-2 0 16,-13 2 1-16,-19 0-1 15,-15 0 0-15,8 0 1 16,21-4 0-16,21-3 0 16,15 0-1-16,-11-2 0 15,-7-1 0-15,-8 0 0 16,-1 0 0-16,3 0-1 15,0 1-8-15,3 1 8 16,1-1-1-16,3 2 1 16,1 0 0-16,-1 0-6 15,-1 4 6-15,-2-3 0 16,-1 0 1-16,-3 0 0 16,3-1 1-16,0 1-1 15,6-2 0-15,-1 0 0 16,4 1 1-16,0 0-1 15,1 0 0-15,1 2 0 0,1-2 0 16,2 2 0-16,3-2 0 16,2-3 0-16,0 3 0 15,2-3-1-15,-3 3-1 16,1-1 2-16,-3 2-2 16,-1 1 2-16,-3 2-1 15,-5-2 1-15,-1 2 0 16,1 1 1-16,-1-2-1 15,4 1 2-15,2 0-2 16,0-3 0-16,7 3 1 16,-1-1-1-16,9-3 1 0,7 0-1 15,0-2 0-15,5-1 1 16,1 0-1-16,1 0 1 16,-1 0-1-16,-1 0 0 15,-2-5-1-15,-1 0 1 16,3-2 0-16,-1 2-1 15,-1-4 1-15,2 2 0 16,1-1 0-16,0 1 6 16,3 0-5-16,-2-1 0 15,0 2 0-15,1 2 0 16,-4-3-1-16,2 4 1 16,-2 0-1-16,-4 0 0 15,3 0 0-15,-3 1 0 16,0-1 1-16,-1-1-1 0,4 2 0 15,-3-1 0-15,2 1 0 16,0 0 0-16,1-1 1 16,0 2-1-16,3-2 0 15,-3-1 1-15,0 2-1 16,-1-1 0-16,3 0 0 16,-2 3 0-16,2-1 1 15,-1 1-1-15,2 0 1 16,2 0 0-16,0 0 0 15,-1 0 0-15,2 0-1 16,-1 4 0-16,-3 1 0 16,2 2 0-16,1-3 0 15,1 1 0-15,3-2 0 0,2 0 1 16,2-1-1-16,1 1-1 16,2-1 1-16,1-1 0 15,4 2 0-15,0-1-1 16,3-2 1-16,0 1 0 15,1 1-1-15,0-2 1 16,0 0-1-16,0 0 0 16,-2 3 0-16,3 0 0 15,-1-2 0-15,1-1 0 16,-1 1-5-16,2-1 0 16,0 2-44-16,0 5-104 15,10 13-76-15,1 0-108 16,1 1-434-16</inkml:trace>
  <inkml:trace contextRef="#ctx0" brushRef="#br1" timeOffset="275905.5014">454 12950 111 0,'0'0'49'0,"0"0"13"16,0 0 12-16,0 0 10 16,0 0-12-16,0 0-23 15,0 0-26-15,0 0-22 16,0 0-1-16,0 4-1 16,7 3-6-16,-1 4-2 15,2 3-7-15,1 7-4 16,1 3 11-16,-2 7 8 15,2 5-45-15,0 28-67 16,-1-9-24-16,-3-1-29 0</inkml:trace>
  <inkml:trace contextRef="#ctx0" brushRef="#br1" timeOffset="282680.3082">309 12855 208 0,'0'0'59'0,"0"0"-17"0,0 0 55 16,0 0 8-16,0 0-3 15,0-80-21-15,0 70 4 16,0 4-44-16,0 5-18 16,0 1-23-16,0 2 0 15,0 15 15-15,6 9 8 16,6 8-14-16,1 7-1 15,2 6 1-15,2 1-9 16,2 5 2-16,2 0-1 16,3 5 0-16,1 1 1 15,2 3-1-15,3 4 0 0,1-1 0 16,5 12 1 0,6 11-1-16,4 13-1 0,-4 3-1 15,-11-21-1-15,-7-17 2 16,-12-26 0-16,3-4 0 15,-2 1-1-15,1 4-12 16,4 0-3-16,-2-7 1 16,-1-5-6-16,1 0-14 15,-1-8 2-15,0-2 5 16,2-5 14-16,0-3 12 16,0-2-6-16,5-6-1 15,-1 0 0-15,4-3 1 16,-2 0 8-16,4 0 1 15,1-3 7-15,2-4 14 16,7-3 10-16,3 3-9 0,5-2-6 16,3 2 5-16,5 0-9 15,3 1-2-15,2 1-11 16,5 0 0-16,2 1 6 16,1 0 1-16,18-2 3 15,18-4 9-15,22-4-2 16,6-1 12-16,-5-1-10 15,-13 2-5-15,-16 1-1 16,-4 5-12-16,-1 1 0 16,-3 2 5-16,-14 5-6 15,-13 0 3-15,-14 0-3 16,-1 0 0-16,5-2 0 0,11 2 0 16,9-2 0-1,-3 0 1-15,-2 1-2 0,-2-1 1 16,-2 2-1-16,-2 0-11 15,-6 0 2-15,-2 0 3 16,-2 0 0-16,-4 3 5 16,0-1-16-16,0-2-1 15,-4 0-3-15,4-2-11 16,2-6 11-16,-2-1 9 16,-1 1 12-16,-3-1-8 15,1 3-10-15,-4 1 18 0,-1-1 0 16,-2 2-1-1,-3 0-4-15,4-1 6 0,-2 0 1 16,5-2 8-16,2-3 10 16,5 0-3-16,3-4-1 15,5-1-6 1,0 0-7-16,5-1 0 0,-2 2 9 16,-3 2-4-16,-3 2-6 15,-1 1 6-15,-4 3-7 16,-3 1 0-16,-1 1 0 15,-1-1 2-15,-2 0 18 16,-2 0 2-16,2 1-6 16,-6 1-2-16,5-2-7 15,-3 2-1-15,1-1-4 16,2 3 6-16,-2-2-7 16,2 0 0-16,-3 0 0 15,-2 1 0-15,-7-1 16 0,1-2-1 16,-2 4-3-16,-6-2-4 15,1 3-2-15,-4 0-5 16,0 0 5 0,2 0-6-16,1 0 6 0,4 0 12 15,1 0 21-15,1-1-19 16,2-1-13-16,-1 0 7 16,-3-1-14-16,1 3 0 15,-7 0 0-15,0 0 0 16,-6 0 0-16,-2 0 0 15,-2 0 0-15,-5 0 0 16,0 0 1-16,0 0-1 16,-1 0 1-16,-1-3-1 0,2 0 20 15,-2 0 0-15,0-7-8 16,-1 0-5-16,0-4-1 16,0-4-6-16,-1-3 5 15,-9-5 20-15,0-1 15 16,1-2 25-16,-2 0-10 15,4 0 3-15,-1 2-24 16,2 2-16-16,-1-1 6 16,1 2-11-16,0-1-6 15,0-1 0-15,1-3 4 16,-2-2-11-16,1-3 5 16,0-2-5-16,0 0-1 15,1-1 0-15,0 3 1 0,0-2-1 16,-1 2 1-16,2 0-1 15,-5 0 0-15,3 2 0 16,0 2-1-16,1 3 0 16,1 2 0-16,1 4 1 15,0-1 1-15,0 3-1 16,3-1 0-16,0 0-1 16,-2 0 1-16,1 0 1 15,-2-4-1-15,0 1 0 16,1 0 0-16,1-4 0 15,1 2-1-15,0-1 1 16,0 0-1-16,0 2 1 16,0 2 0-16,1 2 0 15,1 3 1-15,-2 4 0 0,0 2-1 16,0 2 1 0,0 1 0-16,0-1 0 0,0-1 0 15,0 3-1-15,-2-4 0 16,-2 2 2-16,1-2-2 15,-2 3 1-15,1 1-1 16,-1 1 1-16,-2 0 1 16,1 3 4-16,-1 1 13 15,-1 1-6-15,-1-1-4 16,2 1 1-16,-1-1-4 16,-1 2-5-16,-1-1 1 15,1 1-1-15,-2-2 0 16,-2 2 0-16,1 0 0 0,-1 0-1 15,-2 0 1-15,-1 0-1 16,-1 0 0-16,-5 0 0 16,1 0 0-16,0 0 0 15,-5 2 0-15,0 2 0 16,-1-1-2-16,0-1-5 16,-1-2 7-16,-2 0 0 15,3 0-1-15,-3 0 0 16,-4 0 1-16,-1 2-1 15,-5 3 0-15,-7 2-24 16,-4-1-6-16,-3 4 7 16,2-1 16-16,3-1 7 15,1-2-1-15,2-1 2 0,1-2 0 16,-5-1 6-16,0-2-5 16,-5 0 10-16,-3 1-5 15,-7 2-5-15,-3 5-1 16,-4 0-1-16,-14 6 1 15,-13 3 0-15,10-2 0 16,7-2 0-16,16-2-1 16,11-4 0-16,-6 2 1 15,-8-2 0-15,4-1 0 16,0-4 0-16,1 0 1 16,-4-2-1-16,2 0 0 15,-4 0 1-15,1 0 0 16,-2 0 0-16,2 0 0 0,-1 3 1 15,1 1 0-15,-2 1 5 16,2 3 2-16,-1-3-8 16,3-1 10-16,0-3-11 15,4-1 1-15,2 0 8 16,2 0-9-16,2 0 1 16,6 0-1-16,-4-3 0 15,1 2 1-15,1 0 0 16,0-1 5-16,-2 2-5 15,4 0-1-15,1 0 0 16,-1 0 0-16,2 0 0 16,2 0 0-16,0 0 0 15,5 0 0-15,-3 0 1 16,-3 0-1-16,-2 0-11 0,-8 0-3 16,-5 3-10-16,-3 5-6 15,-17 7-7-15,-14 4 8 16,-14 1 3-16,-3 1 17 15,20-1 9-15,22-8-2 16,23-4 4-16,10 1 3 16,-4-1-5-16,-3 1 1 15,-1 2-1-15,7-5 0 16,7 2 0-16,5-3 0 16,4-2 1-16,3-2 0 15,-1-1 0-15,-5 0 6 16,2 0-7-16,-7 4 0 15,-5 1-2-15,0 4 1 16,-6 3 1-16,1 3 0 0,3-2 0 16,-1 0 0-1,10-2 0-15,4-1 0 0,3-3 15 16,9-5 9-16,5-1 17 16,3-1 10-16,3 0 12 15,2 0 26-15,1 0-13 16,-2-3-22-16,2 0-19 15,0-1-7-15,0 3-6 16,0-1-16-16,0 2-6 16,0 0-29-16,0 18-96 15,0 3-190-15,0 7-184 0</inkml:trace>
  <inkml:trace contextRef="#ctx0" brushRef="#br1" timeOffset="288350.5564">9424 14458 172 0,'0'0'223'0,"0"0"-146"16,0 0-21-16,0 0 45 15,0 0 20-15,0 0-22 16,82-47-10-16,-58 34-2 16,3 3-21-16,3-2-24 15,1 2-11-15,2 2 1 16,4 0 4-16,2 2-13 15,2 0-3-15,7 1-4 16,2-3 15-16,6 3 5 16,4-4-7-16,4-1 1 15,8-1 2-15,10-4 0 16,16-2-7-16,18-3-5 16,1-3-12-16,-7 3 2 0,-9-4-2 15,-21 4-2-15,-16 1-4 16,8-4 6-16,-13 3 4 15,1 0 3-15,7-4 1 16,-10 5-5-16,7-3 8 16,6 0-3-16,-5 4-6 15,-3 1-9-15,-6 4 5 16,-2 1-6-16,-6 1 1 16,-2 0-1-16,-1-1 0 15,-1 2 0-15,0-2 1 16,-1 2 0-16,-4 0-1 15,0 0 1-15,-2 1-1 16,-3 1 1-16,-1 1-1 0,-4 0 0 16,-3 2 1-16,-3 1-1 15,-3-1 1-15,-2-1 0 16,-1 0-1-16,-2-4 2 16,-1 2-1-16,-2-1 5 15,2 0 5-15,-4-4 4 16,-1 4-2-16,0-1-1 15,-4 3-2-15,-2-3-1 16,-3 0-3-16,0-1-5 16,0-4 7-16,0-6-7 15,-10-4 1-15,-4-7-1 16,-2-3 0-16,0-2 5 0,1 1-5 16,-1 0-1-16,-1 1 1 15,0 1 0 1,-3 0 24-16,1-2-5 0,-5 3-2 15,0-2-6-15,-2-1 5 16,-3 0-4-16,-1 0-7 16,2 2-5-16,0 4 8 15,2 2 3-15,0 6 7 16,1 2 4-16,-1 4-2 16,0 1-5-16,-2 3-7 15,0 1 1-15,0 0-2 16,2 3-6-16,-1-1-1 15,2 2 8-15,1 0-3 0,0 0-4 16,-1-1 0 0,1-1-1-16,-3 1 6 0,-5-1-6 15,0 0-1 1,-5 2 0-16,-4 1 1 0,-1 5-1 16,-4 1-1-16,0 0 1 15,-3 0 0-15,-2 3 1 16,2 8-1-16,-3 0 1 15,-2 1-1-15,-1 0 1 16,-1 3 0-16,-3-3 5 16,-1 1-6-16,-1-2 0 15,1 1 0-15,0 2 0 16,-1-2 0-16,0 3 0 0,-3-2 0 16,-2 3 0-1,-2-2 0-15,-2 0 0 0,-4 0-1 16,0-2 0-16,1 1 0 15,2 0 1-15,2-3-1 16,3 3 0-16,1 0 1 16,-1 0-1-16,1 3 1 15,2-1 2-15,4 0-1 16,6-1-1-16,1-2 1 16,3 0 0-16,4-2-1 15,2-2 1-15,2 1-1 16,1-1 1-16,0-1-1 15,-1 3 0-15,-2-1 0 16,-2 2-1-16,1 0 1 16,-4 0-6-16,3-1 6 0,1 2 0 15,3-1 0 1,4-2 0-16,1 2 0 0,5 0 0 16,1 0 0-16,5 0 0 15,5 0 0-15,4-3 0 16,4 1 0-16,4 1 0 15,4 3-8-15,2 4 2 16,2 7 5-16,0 7-6 16,0 3 6-16,0 5 0 15,8 6 0-15,2 2 0 16,4 4 0-16,1 4 1 16,5-1 0-16,4 1 0 15,2 0 9-15,4-3 5 16,4 2-3-16,0-2-1 0,2 1 3 15,1 1 0-15,1-2-1 16,-2-1 1-16,5-3-1 16,-1-4 1-16,0-6-1 15,4-3 5-15,-1-5 5 16,3-5 0-16,-1-3 1 16,3-5 6-16,-3-3-9 15,5-2-3-15,-1-4-9 16,-1-3 6-16,3-5 11 15,0-1 3-15,0-15 9 16,1-9-7-16,0-2-8 16,-4-5-11-16,-2-3 0 15,-9 6-5-15,-7 2-6 16,-6 9-23-16,-11 5-35 16,-4 7-47-16,-9 6-106 0,-4 0-78 15,-16 0-463-15</inkml:trace>
  <inkml:trace contextRef="#ctx0" brushRef="#br1" timeOffset="295146.4383">11608 14062 770 0,'0'0'203'0,"0"0"-113"0,0 0-9 15,0 0 25-15,103-28 11 16,-59 20-20-16,4 0-23 16,6-4-10-16,4 1-39 15,0 0-15-15,-1-1-9 16,-6 1-1-16,-4 1-65 15,-6 3-105-15,-12 4-119 16,-12 1-352-16</inkml:trace>
  <inkml:trace contextRef="#ctx0" brushRef="#br1" timeOffset="295357.3028">11655 14316 1069 0,'0'0'159'0,"0"0"-66"16,83-17 38-16,-30-3 10 15,19-7-26-15,22-10-28 16,-5 2-8-16,-7 2-43 16,-10 8-36-16,8 7-14 15,-8 5-184-15,-11 3-507 0</inkml:trace>
  <inkml:trace contextRef="#ctx0" brushRef="#br1" timeOffset="298678.7746">7983 10911 684 0,'0'0'111'0,"0"0"-30"15,0 0 59-15,0 0 19 16,-92-8-25-16,74 14-24 15,2 5-16-15,6 2-7 0,9 2-27 16,1 4-7 0,11-1 4-16,13 3-3 0,6 2-13 15,5-1-19 1,-2 3-11-16,-5 0-10 16,-9 0 0-16,-11 2 1 15,-8 2 5-15,-2 3 3 0,-21 0-2 16,-7-2-1-16,-6-2-6 15,2-4 0-15,2-8-1 16,4-8-18-16,14-8-58 16,14-13-151-16,0-11-336 15,16-4-171-15</inkml:trace>
  <inkml:trace contextRef="#ctx0" brushRef="#br1" timeOffset="299275.3357">8162 11015 1075 0,'0'0'256'0,"0"0"-2"16,0 0-56-16,0 0-31 15,0 0-68-15,0 0-41 16,0 0 32-16,20 82-13 16,-1-47-23-16,2 1-28 15,7 2-16-15,4-5-5 16,6-3-5-16,-2-6 0 15,-2-10-1-15,-4-7-11 16,-8-7-32-16,-5-6-21 0,-8-16 19 16,-5-12 34-16,-4-8 9 15,0-8 2-15,-9 0-8 16,1 4 7-16,1 10 2 16,1 11 0-16,2 11 2 15,3 6 15-15,1 5 16 16,0 3-17-16,0 0-16 15,0 16-9-15,7 7 9 16,10 4 9-16,2 5 1 16,5 2-9-16,5-7 0 15,6-4-1-15,4-7 0 16,3-12-46-16,2-4-54 16,-3-9-35-16,-6-16-23 15,-8-4 9-15,-9-5 22 16,-12-2 79-16,-6-2 48 0,0 4 3 15,-2 3 58-15,-8 6 31 16,-3 8 45-16,3 4-11 16,5 7-3-16,0 5-36 15,5 1-56-15,0 4-31 16,5 15-6-16,10 7 6 16,5 7 15-16,3 2-9 15,-1 5-5-15,1-1 0 16,-4 1-1-16,-4-1-36 15,-7-2-118-15,-8-8-153 16,0-9-279-16,0-13-158 0</inkml:trace>
  <inkml:trace contextRef="#ctx0" brushRef="#br1" timeOffset="299458.025">8744 10877 755 0,'0'0'121'0,"0"0"-57"16,0 0 37-16,55-77 12 15,-23 67-22-15,-1 6-16 16,-3 4-15-16,-3 3-27 16,-5 13-14-16,-5 6 4 15,-10 4 16-15,0 6-39 16,-5 11-11-16,0-7-216 16,-9-8-172-16</inkml:trace>
  <inkml:trace contextRef="#ctx0" brushRef="#br1" timeOffset="299676.8311">9154 10865 1031 0,'0'0'317'0,"0"0"-244"16,0 0 53-16,0 0 69 16,0 0-41-16,42 97-37 15,-20-62-38-15,2 0-32 16,1 1-25-16,-1-1-13 15,-6-3-9-15,0-5-20 16,-6-7-84-16,-3-12-57 16,-7-13-117-16,-2-15-18 0,0-8-324 0</inkml:trace>
  <inkml:trace contextRef="#ctx0" brushRef="#br1" timeOffset="299862.2934">9132 10730 991 0,'0'0'181'16,"0"0"-9"-16,0-73-15 15,22 51-58-15,8 6-20 16,6 6-12-16,0 7-16 16,1 3-13-16,-6 3-16 15,-7 14-8-15,-6 6-5 16,-11 7-3-16,-7 4 3 16,0 4-9-16,-16 4-7 15,-5 11-108-15,1-11-186 16,10-11-219-16</inkml:trace>
  <inkml:trace contextRef="#ctx0" brushRef="#br1" timeOffset="300811.8445">9661 10674 1167 0,'0'0'203'16,"0"0"41"-16,0 0-18 15,-97 3-37-15,70 9-71 16,2 6-46-16,6 3-23 16,4 8-3-16,8 2-14 15,5 3-14-15,2 2-8 16,7-1-8-16,13-5-1 16,7-6-1-16,2-7 0 15,0-9-8-15,-2-8-5 0,-2-3-6 16,-10-16-18-16,0-9 6 15,-10-6 17-15,-5-5 1 16,0 0 12-16,0 3 0 16,-7 6 1-16,-3 9 6 15,2 8 31-15,2 6 12 16,3 5-14-16,3 2-14 16,0 0-21-16,0 9-9 15,9 11 9-15,8 8 5 16,4 4 13-16,6 2-3 0,-1 0-6 15,4-1-8-15,0-4 0 16,-2-5-1-16,-2-6-9 16,-5-8-56-16,-3-7-36 15,-6-3-36-15,-4-15 43 16,-3-12 35-16,-5-7 21 16,0-2 26-16,0-1 12 15,0 5 11-15,0 9 38 16,-3 6 22-16,3 9 23 15,0 5 4-15,0 3-51 16,0 0-47-16,6 8 9 16,10 9-3-16,4 5 16 15,3 4 5-15,3 4-7 0,-1-4-9 16,0-1-10 0,0-4 0-16,-2-9 7 0,-1-7-8 15,-5-5 0-15,-2-5-1 16,-7-16 1-16,-4-8 0 15,-4-1 2-15,0-1-1 16,-1 5 6-16,-6 8-6 16,3 7-1-16,2 8 16 15,2 3-10-15,0 0-6 16,8 7-20-16,10 7 19 16,4 3 1-16,5 0 0 15,0-1 1-15,1-5 0 16,-1-5-1-16,-3-6 0 15,-2 0-6-15,-8-13-15 16,-8-13 15-16,-6-9 6 0,-2-20 0 16,-14-3 0-16,-8-4 0 15,2 1 2-15,3 20 16 16,5 7 45-16,6 17 10 16,7 14-30-16,1 3-43 15,3 15-12-15,16 16 12 16,7 8 0-16,3 8 1 15,1 3 0-15,-4-2-1 16,-5-4 0-16,-7-1-27 16,-5-7-55-16,-9 0-92 15,0-14-112-15,-15-9-332 0</inkml:trace>
  <inkml:trace contextRef="#ctx0" brushRef="#br1" timeOffset="300968.9238">10113 10665 1294 0,'0'0'203'16,"0"0"-129"-16,0 0 72 15,0 0-18-15,136 7-49 16,-39-7-41-16,40-3-38 16,-13-6-127-16,-19 1-609 0</inkml:trace>
  <inkml:trace contextRef="#ctx0" brushRef="#br1" timeOffset="301272.869">11003 10672 1901 0,'0'0'241'15,"0"0"-238"-15,0 0 3 16,0 0 41-16,89 72 37 15,-49-37-16-15,1 5-28 16,-5-1-9-16,-6-3-16 16,-10-5-7-16,-5-10-7 15,-8-10 2-15,-4-11 4 16,-3-2 23-16,0-36 28 16,-1-32-45-16,-10-34-13 15,-1-11 0-15,6 19-74 0,6 31-60 16,0 42-12-16,5 15-69 15,25 8-165-15,0 8-239 16,1 5-34-16</inkml:trace>
  <inkml:trace contextRef="#ctx0" brushRef="#br1" timeOffset="301955.2526">11433 10749 1202 0,'0'0'307'0,"0"0"-33"15,0 0-82-15,0 0-29 16,0 0-92-16,0 0-36 16,0 0 14-16,-8 29 1 0,13-22-23 15,-2-3-17-15,-1-4-4 16,2 0 3-16,-1-3 25 16,1-15 0-16,-2-9-23 15,-2-7-11-15,0 1-6 16,-13 2-5-16,2 7 2 15,-2 15 7-15,4 9-9 16,0 2-10-16,3 21 7 16,4 10-3-16,2 6-26 15,9 3-31-15,15 2-42 16,10-7-27-16,7-4-62 16,6-14-85-16,3-10-6 0,-4-9 48 15,-6-5-18 1,-10-16-89-16,-10-2 355 0,-10-5 4 15,-7 2 262-15,-3 2 80 16,0 4 35-16,-6 6-32 16,-3 8-89-16,-3 6-78 15,3 0-108-15,0 13-46 16,1 12-11-16,4 6 1 16,4 8 3-16,5 0-3 15,16 0 2-15,4-3-6 16,5-7-5-16,0-7-1 15,1-11-8-15,2-11 0 16,1-7 8-16,2-22-7 0,-6-13-1 16,-3-20-15-16,-16-20 14 15,-11 3 1-15,0 7 1 16,-14 16 1 0,0 20 32-16,2 10 61 0,3 7-3 15,6 16-46-15,3 5-46 16,0 23-13-16,17 12 12 15,5 10 0-15,5 2 1 16,1 3 0-16,-1-2 0 16,-3-4-50-16,-6-5-57 15,-6-7-26-15,-8-11-143 16,-4-10-255-16,0-13-209 0</inkml:trace>
  <inkml:trace contextRef="#ctx0" brushRef="#br1" timeOffset="302838.3536">11757 10707 1330 0,'0'0'168'16,"0"0"-110"-16,0 0 5 15,122 0 58-15,-47 0-66 16,4 0-33-16,6-6-14 16,-23-3-8-16,10-4-1 15,5-6-80-15,-24 2-121 16,-4-7-4-16,-19 1 12 15,-18 2 52-15,-12 2 142 16,-1 5 237-16,-18 7 63 16,-6 7-56-16,0 0-26 15,-4 10-54-15,3 13-63 0,4 10-42 16,2 5-6-16,7 5 2 16,10 2-15-16,3-1-17 15,3-2 0-15,17-2-8 16,6-8-7-16,3-8-7 15,4-10-1-15,3-11 0 16,3-3-14-16,1-21-10 16,-4-13 1-16,-9-10-13 15,-11-4 26-15,-6 1 9 16,-7 7 1-16,-3 8 32 16,0 12 53-16,0 9-14 15,0 8-15-15,-1 3-15 0,1 0-30 16,0 17-11-1,0 9 0-15,0 6 8 0,3 5 6 16,6 0-4-16,2-2 1 16,3-9-10-16,2-2 7 15,1-11-7-15,4-6 0 16,3-7-1-16,0-7 0 16,0-16-15-16,0-8 15 15,-5-3-1-15,-6 0 1 16,-2 6 1-16,-2 8 0 15,-5 6 20-15,-1 7 22 16,-1 7 1-16,1 0-26 16,3 7-18-16,7 14-1 15,2 7 1-15,4 8 1 16,0 2 1-16,4 1-1 0,4-4 0 16,4-4 5-16,7-10-6 15,5-13-35-15,6-8-28 16,2-10-29-16,-2-23-50 15,-9-10-33-15,-10-10 9 16,-12-2 17-16,-11 2 92 16,-5 8 57-16,-2 12 88 15,0 13 55-15,0 11-2 16,-3 9-33-16,-2 0-61 16,1 7-37-16,0 11 2 15,4 5-3-15,0 4-8 16,0 0 0-16,7 0 7 15,8-1-7-15,3-2 0 0,-2-2 0 16,4 1 0-16,-6-3 0 16,-3 2-1-16,-11 0-9 15,0 3-47-15,-49 6-47 16,-86 10-75-16,4-6-196 16,-19-5-960-16</inkml:trace>
  <inkml:trace contextRef="#ctx0" brushRef="#br1" timeOffset="313214.3886">1104 15983 225 0,'0'0'179'15,"0"0"-127"-15,0 0-23 16,0 0 36-16,0 0 24 15,0 0 7-15,-58-27 0 16,42 25-32-16,-1-1 7 16,-2 2-11-16,-1 1-26 0,-4 0 6 15,-2 0 34 1,-1 0-15-16,0 5-21 0,-1 3-2 16,2 2 13-16,4 3 1 15,-1 1-5-15,4-2-13 16,1 5-2-16,0 2-15 15,3 3-5-15,-1 2-3 16,1 3 2-16,-3 6-8 16,0 4 5-16,-1 5-5 15,-3 5 9-15,1 5-1 16,4 2 3-16,-1 1 1 16,6-1 6-16,2-1-6 15,4-3-6-15,6-2-5 16,0 2 5-16,0-3 0 15,9 1-5-15,3-1 6 0,3 3 5 16,9-1 6-16,0 4 11 16,10 2-7-16,3-1-1 15,6 1-5-15,2-4 4 16,6-2-1-16,4-6 10 16,3-4-11-16,6-1-3 15,-1-4-9-15,1 0 5 16,2-7-11-16,-2-3 9 15,4-5 5-15,2-2-1 16,1-6 7-16,3-6 5 16,-1-2-6-16,-1-3 0 15,4 0-7-15,-4-9-7 16,2-4 5-16,-4-1-2 16,1-3-9-16,0 3 2 15,-4-3 5-15,-1 2-5 0,-4-1-1 16,-6-3 8-16,-3 1-8 15,0-4 8-15,-3-2 10 16,-1-2-4-16,-2-4 0 16,-3-3-5-16,-3-1-1 15,-4 2-6-15,-4-3 7 16,-3 3-8-16,-8-1 5 16,0 3 5-16,-7-2-6 15,0-4 4-15,-5 0-2 16,0-5-7-16,-2-1 12 15,-2 0-4-15,-1 0-9 16,-4-1 1-16,-1 2 5 0,0 1-5 16,-1 1 6-16,-8 1-1 15,-4-1-6-15,-1 3 0 16,-1-1 0-16,-2 1 0 16,0 3 1-16,-3 3-1 15,-2 1 2-15,3 3 7 16,-3 4 10-16,1 3 5 15,0-1-9-15,0 4 1 16,0 1-1-16,-3 0-6 16,3 3 1-16,-2-1-3 15,3 0-1-15,-4 1 6 16,0-1-4-16,-1 1-7 16,2 1 0-16,1 1 6 0,0 4-1 15,2-1 5 1,4 2-2-16,-3 3-8 0,2 0 1 15,-2 1-1-15,-1 1 0 16,-1 0-1-16,-4 0 1 16,1 0-1-16,-4 0 1 15,0 3 0-15,-2-1-1 16,-3 3 0-16,5-1 1 16,-4 0-1-16,0 0 0 15,2 1 1-15,0-2-1 16,0-1 1-16,2 2-1 15,2-3 0-15,0 2 1 16,0-3 0-16,-1 0-1 16,-1 0 0-16,-2 0 1 15,2 0 0-15,-4 0 0 0,1 0-1 16,-2-4-1-16,0-2 1 16,2-1-1-16,1-1 0 15,2 1 1-15,3-1 0 16,8 1 0-16,1 0-1 15,2-1 1-15,4 4 0 16,1-5 0-16,-2 4 0 16,-2-3 0-16,2-1 0 15,-2-3 0-15,1 2 0 16,0-2 0-16,-1 2-1 16,4-1 1-16,1 3-1 15,1 0 0-15,-2 1 1 16,3-1 0-16,-5 1 1 0,1-3 0 15,-2 2-1-15,-4-2 1 16,4 1-1-16,-3 3 1 16,0-2-1-16,4 4 1 15,1-1 0-15,1 2-1 16,-1 2 0-16,4 1 1 16,1 0-1-16,-1 0 0 15,2 0 0-15,-2 0 0 16,-1 0 0-16,0 0-1 15,0 4-5-15,-1 4 5 16,-3 4-6-16,-3 4 5 16,-6 2-8-16,1 6-2 0,-6-1-3 15,-3 4-7 1,-4 3-32-16,-15 20-71 0,8-8-97 16,-1-1-351-16</inkml:trace>
  <inkml:trace contextRef="#ctx0" brushRef="#br1" timeOffset="344357.5516">15850 2547 153 0,'0'0'971'0,"0"0"-822"16,-18-85-20-16,12 62 112 0,1 12-63 15,2 9-81 1,3 2-63-16,0 8-34 0,0 13-22 16,14 10 22-16,8 8 36 15,3 5-6-15,1 4-17 16,3 0-4-16,-1 1-9 16,3 0-31-16,11 1-127 15,-8-14-205-15,-9-15-312 0</inkml:trace>
  <inkml:trace contextRef="#ctx0" brushRef="#br1" timeOffset="344535.0137">16018 2525 1440 0,'0'0'218'16,"0"0"-155"-16,0 0 3 16,0 0-62-16,0 0 5 0,0 0 10 15,0 0 29-15,45 101-22 16,-21-54-24-16,0 4-2 15,-2 4-16-15,-1 8-161 16,-6-14-192-16,-9-16-350 0</inkml:trace>
  <inkml:trace contextRef="#ctx0" brushRef="#br1" timeOffset="344830.2907">15729 2445 1060 0,'0'0'140'0,"0"0"-101"16,-91 47 9-16,54-17 10 0,7-3 23 16,6 2 8-16,5-8-2 15,8-6-39-15,8-6-48 16,3-9-4-16,0 0 4 16,11-24 33-16,12-28 37 15,15-31-39-15,1 1 2 16,0 7 19-16,1 14 11 15,-5 25-16-15,9 7-17 16,9 10-12-16,6 17-3 16,3 6-15-16,7 26 0 15,17 18-1-15,25 21 1 16,9 12-42-16,-19-11-213 0,-31-19-1109 16</inkml:trace>
  <inkml:trace contextRef="#ctx0" brushRef="#br1" timeOffset="345886.1384">8450 16240 1320 0,'0'0'227'16,"0"0"-163"-16,0 0-53 16,0 0-10-16,0 0-1 15,45-75-10-15,-21 53-61 16,10-2-96-16,-3 4-100 15,-5 8-111-15</inkml:trace>
  <inkml:trace contextRef="#ctx0" brushRef="#br1" timeOffset="346037.6861">8664 16319 173 0,'0'0'1159'0,"0"0"-969"16,0 0-123-16,0 0 11 15,0 0 10-15,0 0-47 16,141-154-41-16,-74 73-50 16,-6-5-341-16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06:5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18511 4143 1731 0,'0'0'228'0,"0"0"-152"15,0 0-48-15,0 0 3 0,0 0 30 16,0 0 74-16,119-34-1 16,14-1-56-16,15-8-34 15,2 1-27-15,-16 3-16 16,-38 9 0-16,-26 9-1 16,-25 7-67-16,-16-5-124 15,-10 3-304-15,-12 0-500 0</inkml:trace>
  <inkml:trace contextRef="#ctx0" brushRef="#br0" timeOffset="355.9344">19057 3730 1255 0,'0'0'260'0,"0"0"-191"15,0 0-34-15,0 0 43 16,107-39 34-16,-41 24-26 15,-1 3-43-15,6 0-20 16,-2 5-8-16,-18 4-13 16,0 3-1-16,-15 0 1 15,-12 10-2-15,-12 12 0 0,-12 11 0 16,-3 22-1 0,-36 22 1-16,-3-2 2 0,-7-5-1 15,1-9 0-15,5-18 1 16,-5 3 4-16,-1-3 1 15,6-8 25-15,9-9 6 16,7-6-13-16,8-7-12 16,6-5-11-16,6-5-2 15,7-3-1-15,0 0-87 16,43-29-72-16,-1-6-198 16,1-3-563-16</inkml:trace>
  <inkml:trace contextRef="#ctx0" brushRef="#br0" timeOffset="681.7445">20372 3398 1360 0,'0'0'266'0,"0"0"-93"16,0 0-100-16,0 0-34 0,5 131 107 16,5-28-2-1,6 11-43-15,1 0-46 0,2-15-33 16,-8-27-15-16,2-15-7 15,-4-18-1-15,-1-10-97 16,8-10-164-16,-2-7-239 16,-1-12-167-16</inkml:trace>
  <inkml:trace contextRef="#ctx0" brushRef="#br0" timeOffset="874.3075">20307 3446 1007 0,'0'0'324'16,"0"0"-147"-16,31-91-78 15,8 61-45-15,6 10-6 16,3 9 7-16,1 11-17 0,-8 2-13 16,-10 23-10-16,-14 14-7 15,-17 20 3-15,0 0-4 16,-21 8-7-16,-10 2 0 16,-11 4-115-16,8-8-232 15,7-19-390-15</inkml:trace>
  <inkml:trace contextRef="#ctx0" brushRef="#br0" timeOffset="1224.3686">20739 3480 1430 0,'0'0'179'0,"0"0"-131"15,0 0-6-15,0 0 12 0,0 0-4 16,0 0-18-1,85 37-19-15,-65-8-4 0,-4 6-3 16,-4 0-5-16,-3-2 9 16,-3-3-9-16,-5-8 1 15,-1-7 4-15,0-14 4 16,-1-1 97-16,-8-26 41 16,1-13-55-16,4-4-29 15,4-3-8-15,0 8-10 16,12 9-13-16,9 11-10 15,6 10-9-15,1 8-8 16,5 0-6-16,1 11 2 16,-3 10-1-16,-2 4-1 0,-7 5-30 15,-8 1-75-15,-14 9-151 16,-2-9-323-16,-13-10-774 0</inkml:trace>
  <inkml:trace contextRef="#ctx0" brushRef="#br0" timeOffset="1343.8818">20884 3185 1111 0,'0'0'142'0,"0"0"-134"15,0 0-8-15,0 0-39 16,0 0-36-16,0 0-221 0</inkml:trace>
  <inkml:trace contextRef="#ctx0" brushRef="#br0" timeOffset="1872.8627">21215 3361 1555 0,'0'0'204'0,"0"0"-156"16,0 0-30-16,0 0 28 15,0 0 13-15,22 98-27 16,-5-72-10-16,-1 1-8 15,-2 0-14-15,-1-6 9 16,-5-4-9-16,-4-6-9 16,-1-7-31-16,-3-4 14 15,0-14 25-15,-6-18-5 0,-6-7 6 16,0-6 2-16,2-1 34 16,4 8 17-16,6 10 4 15,0 9-13-15,4 12-22 16,14 7-20-16,6 0-2 15,7 14 0-15,3 10 0 16,2 6 1-16,-3 3 5 16,-5-2-6-16,-5 1 1 15,-8-6 0-15,-7-6-1 16,-4-8 0-16,-4-12 0 16,0 0 16-16,-10-34 27 15,-1-8 14-15,-1-12-15 16,5-2-11-16,7 12 1 15,0 3-3-15,14 15-18 0,4 15-11 16,9 11-5-16,6 0 5 16,6 20-2-16,4 8 0 15,0 5 2-15,-1 5 0 16,-3 0-15-16,-3 1-70 16,16 3-102-16,-10-9-146 15,-4-13-488-15</inkml:trace>
  <inkml:trace contextRef="#ctx0" brushRef="#br0" timeOffset="2459.6305">21946 3169 1446 0,'0'0'227'0,"0"0"-91"16,0 0 8-16,0 0-61 0,0 0 2 16,0 0-42-16,0 0-25 15,-92 68 11-15,83-28-5 16,2 4-15-16,7-1-8 15,0-2 6-15,11-7-7 16,8-7-11-16,2-10-60 16,-1-13-32-16,0-4 5 15,0-11-6-15,-5-9 3 16,-6-6 48-16,0-1 53 16,-8 1 0-16,1-1 50 15,-2 4 46-15,0 2 13 16,0 1-10-16,0 6-25 15,0 5-11-15,-2 2 7 0,2 7-19 16,0 0-29 0,0 4-22-16,3 13 0 0,12 7 2 15,7 2 8-15,7 4 8 16,1-3-8-16,2-5 2 16,0-3-5-16,-1-7-6 15,-3-7 7-15,-2-5-8 16,-8-6 0-16,-3-22-14 15,-9-25-7-15,-6-27-5 16,-12-30-20-16,-15-5 19 16,-2 16 18-16,7 29 8 15,9 31 1-15,4 12 48 16,1 1 20-16,-1 6 9 0,3 6 24 16,3 9-21-1,3 5-50-15,0 22-30 0,17 36-8 16,8 6 8-16,5 2 34 15,9 8-4-15,1-1-14 16,5 19 7-16,-2 8-7 16,-14-18-16-16,-15 0-9 15,-11-31-143-15,-3-12-319 0</inkml:trace>
  <inkml:trace contextRef="#ctx0" brushRef="#br0" timeOffset="3981.3208">20265 7196 1131 0,'0'0'288'16,"0"0"-154"-16,0 0-31 15,0 0 8-15,0 0-16 16,82-39-27-16,2 8-27 16,29-5-25-16,-4 5-15 15,-21 12-1-15,-29 10-46 16,-8 9-107-16,-8 0-172 16,-10 0-247-16</inkml:trace>
  <inkml:trace contextRef="#ctx0" brushRef="#br0" timeOffset="4130.5777">20636 7321 552 0,'0'0'541'0,"0"0"-454"0,0 0-47 15,0 0 31 1,0 0 93-16,94-54-64 0,-33 16-63 16,9-8-37-16,11-17-38 15,-27 17-270-15,-15 3-684 0</inkml:trace>
  <inkml:trace contextRef="#ctx0" brushRef="#br0" timeOffset="4398.4119">20107 7047 1207 0,'0'0'178'16,"0"0"-60"-16,0 0 95 15,0 0-64-15,0 0-82 16,0 0-42-16,-52 79-3 16,41-2 19-16,1 2 4 15,4-4-17-15,6-10-10 16,3-16-12-16,27 5-6 16,31 7 0-16,52-19 0 15,61-32-49-15,27-27-69 16,9-54-68-16,-58 2-300 15,-52-4-646-15</inkml:trace>
  <inkml:trace contextRef="#ctx0" brushRef="#br0" timeOffset="5612.6144">21543 6676 1024 0,'0'0'368'0,"-85"0"-268"15,30 11 5-15,-10 12 66 16,2 7-25-16,6 10-45 15,12 2-20-15,14 6-24 16,13 2-16-16,15 0-17 16,3 1-11-16,27-2-11 15,12-7-1-15,7-10-1 0,9-15 0 16,-4-15-22-16,-2-6-37 16,-8-29-18-16,-10-26-12 15,-15-30 32-15,-16-33 37 16,-8-10 14-16,-20 9 6 15,1 33 1-15,11 40 20 16,7 28 64-16,5 13 53 16,2 7-11-16,1 2-58 15,1 0-48-15,0 17-21 16,9 29-1-16,19 28 0 16,15 21 1-16,3-5 9 15,-2-19-8-15,-10-24 1 16,-1-20-2-16,1-3-12 0,5-5-64 15,1-8-68 1,-8-11-32-16,-12-13 4 0,-12-19 29 16,-8-13 60-16,-6-6 58 15,-9 2 25-15,-3 5 70 16,7 11 83-16,3 14 24 16,5 10-36-16,3 9-84 15,0 3-41 1,1 19-8-16,12 7 29 0,7 9 26 15,4 2-15-15,3 1-19 16,0-5 2-16,-1-4-17 16,-3-5-4-16,-5-8-8 15,-4-7-1-15,-3-9 1 16,-3-3-1-16,2-8 11 16,-1-12 2-16,1-4-8 0,2 0-5 15,-1 2 0-15,-1 3 0 16,2 4-1-16,2 3 1 15,3 2 0-15,1 2 6 16,6 2-6-16,6 4 0 16,4 2 0-16,8 0 1 15,3 0-1-15,5 0-1 16,-3 0-30-16,-1 0-54 16,-11-7-29-16,-7-8-27 15,-16-4 22-15,-9-8 65 16,-3-3 29-16,-6-1 24 15,-13 3 1-15,-1 3 69 16,-4 9 24-16,2 6-3 16,-3 7-42-16,0 3-26 15,-2 10-9-15,1 14-7 0,5 7 2 16,6 5-9-16,9 1 5 16,6-3-5-16,0-4 0 15,15-8-2-15,9-8-15 16,2-10 3-16,4-4-15 15,-2-5-27-15,-2-14-10 16,-10-4 12-16,-3-1 30 16,-6 1 12-16,-6 2 12 15,-1 5 8-15,0 4 37 16,0 6 7-16,0 5-1 0,0 1-36 16,0 1-15-1,6 13-4-15,5 7 4 16,8 0 6-16,2 1 14 0,5-2-5 15,2-6 4-15,-2-8 5 16,0-6-15-16,-4 0 1 16,-7-17-9-16,-7-15 13 15,-8-26-5-15,-1-33-9 16,-30-36-2-16,-12-24-4 16,-7-2 1-16,3 18 5 15,14 47 2-15,11 35 5 16,10 31 15-16,6 17 52 15,2 5 2-15,1 3-43 16,3 34-33-16,0 42-12 16,41 44 11-16,23 22 1 0,21 14 1 15,5-6 0-15,-11-12-1 16,-6 1-14-16,-14 1-120 16,-18-37-138-16,-14-16-388 15</inkml:trace>
  <inkml:trace contextRef="#ctx0" brushRef="#br0" timeOffset="9542.6133">458 9844 1164 0,'0'0'294'0,"0"0"-105"0,0 0-78 16,0 0-51-16,0 0-21 16,0 0 13-16,79-61-17 15,-41 28-22-15,2 1-13 16,-3 1-11-16,-4 3-68 15,-3 4-153-15,-8 8-169 16,-11 7-504-16</inkml:trace>
  <inkml:trace contextRef="#ctx0" brushRef="#br0" timeOffset="9703.7709">561 9989 1104 0,'0'0'249'15,"0"0"-166"-15,0 0-54 0,0 0 48 16,0 0 26 0,130-45-43-16,-36 1-60 0,-9 8-21 15,-12 4-378-15</inkml:trace>
  <inkml:trace contextRef="#ctx0" brushRef="#br0" timeOffset="12513.353">18657 10244 1430 0,'0'0'278'15,"0"0"-69"-15,0 0-85 16,-12 98 18-16,10 0 45 0,2 18-50 16,0-12-34-1,2-27-36-15,4-31-29 0,-4-7-29 16,4 4 2-16,1 6-11 16,3-1-25-16,-1-5-87 15,5-16-117-15,-2-12-299 16,-2-15-457-16</inkml:trace>
  <inkml:trace contextRef="#ctx0" brushRef="#br0" timeOffset="12766.4122">18928 10381 658 0,'0'0'557'0,"0"0"-403"16,0 0 46-16,-92 112-16 15,58-69-10-15,-1 0-44 16,5-4-25-16,8-6-19 0,11-8-18 16,11-3-36-16,0-5-13 15,25 0-2-15,15-2-2 16,11-1-2-16,10-6-7 16,7-2-6-16,-2-6-7 15,-6 0-75-15,2-21-148 16,-18-5-245-16,-14-1-449 0</inkml:trace>
  <inkml:trace contextRef="#ctx0" brushRef="#br0" timeOffset="12958.8084">19173 10439 1227 0,'0'0'332'16,"0"0"-135"-16,0 0-70 0,0 0 90 15,-8 100-21-15,8-54-59 16,8 6-50-16,8-3-29 15,2-3-28-15,1-2-18 16,0-4-11-16,5-5-1 16,-2-6-82-16,18-18-106 15,-7-8-329-15,-1-3-492 0</inkml:trace>
  <inkml:trace contextRef="#ctx0" brushRef="#br0" timeOffset="13190.8799">19523 10414 1175 0,'0'0'264'16,"0"0"-76"-16,0 0-101 16,0 0 34-16,0 0 32 15,-89 110-29-15,59-66-25 16,2 2 2-16,8-8-11 16,8-5-26-16,11-8-33 15,1-8-16-15,17-6-6 16,15-6-8-16,14-5-1 15,11-5-24-15,5-12-49 16,4-5-102-16,15-17-135 16,-20 5-287-16,-14 4-126 0</inkml:trace>
  <inkml:trace contextRef="#ctx0" brushRef="#br0" timeOffset="13361.7261">19850 10481 993 0,'0'0'589'0,"0"0"-234"15,0 0-94-15,0 0-85 16,0 0-73-16,0 0-23 15,0 0 2-15,8 89-8 16,1-48-24-16,0 3-22 16,1-1-18-16,-3-4-1 15,-4-3-9-15,-1-6-56 16,-2-4-90-16,0-19-107 16,-11-4-318-16,-2-3-854 0</inkml:trace>
  <inkml:trace contextRef="#ctx0" brushRef="#br0" timeOffset="13528.7478">19644 10452 1523 0,'0'0'286'16,"0"0"-85"-16,0 0-68 16,0 0-7-16,154-68-45 15,-74 39-56-15,-3 4-25 16,6 6-91-16,-30 9-301 15,-10 3-702-15</inkml:trace>
  <inkml:trace contextRef="#ctx0" brushRef="#br0" timeOffset="13946.3426">18278 11385 1160 0,'0'0'325'16,"0"0"-101"-16,0 0-70 15,0 0-59-15,0 0 23 16,0 0-20-16,0 0-30 15,140-72-33-15,-67 34-14 16,4-1-21-16,-15 10-8 16,14 1-142-16,-22 9-173 15,-18 10-407-15</inkml:trace>
  <inkml:trace contextRef="#ctx0" brushRef="#br0" timeOffset="14106.5497">18332 11621 766 0,'0'0'386'0,"0"0"-237"16,0 0-53-16,0 0 55 16,80-48 57-16,13-6-89 15,-1 0-59-15,-6 6-45 16,9-1-15-16,-39 20-138 16,-7 1-389-16</inkml:trace>
  <inkml:trace contextRef="#ctx0" brushRef="#br0" timeOffset="14426.4108">18399 10958 1677 0,'0'0'238'0,"0"0"-79"15,0 0-67-15,0 0 32 16,-60 132 22-16,16-24-47 15,-4 15-26-15,0 0-22 16,14-13-4-16,18-18-17 16,16-20-10-16,0-17-7 15,20-21-4-15,15-12-6 16,27-2 3-16,44-14 0 16,45-17 3-16,19-36 1 0,7-21-1 15,-12-11 0 1,-25 11-8-16,-12 9-1 0,-27 16-25 15,-29 14-77 1,-11 0-70-16,-24 12-172 0,-10 1-575 0</inkml:trace>
  <inkml:trace contextRef="#ctx0" brushRef="#br0" timeOffset="15374.7467">21852 10251 626 0,'0'0'276'16,"0"0"8"-16,0 0 22 16,0 0-39-16,0 0-36 15,0 0-53-15,-91-36-42 16,55 57-46-16,-4 11-8 15,5 10-12-15,7 3-14 16,7 8-19-16,15 0-26 0,6 1-10 16,20-1 1-1,17-7-2-15,11-6-1 16,13-9-46-16,6-13-72 16,1-13-93-16,12-21-146 0,-13-16-298 15,-19-11-389-15</inkml:trace>
  <inkml:trace contextRef="#ctx0" brushRef="#br0" timeOffset="16389.4907">22146 10271 1060 0,'0'0'320'0,"0"0"-30"15,0 0-35-15,0 0-75 16,0 0-96-16,-94 31-13 16,72 11 7-16,5 10-21 15,10 2-31-15,7 3-12 16,14-5-13-16,16-7-1 0,8-14 1 15,5-14-1 1,0-14-14-16,-2-4-14 0,-9-25-11 16,-6-13-5-16,-12-21 11 15,-13-22 17-15,-1 4 7 16,-8 10 0-16,-8 13 9 16,-4 24 0-16,-1 4 2 15,-1 5 15-15,1 13-8 16,8 9-3-16,5 0-6 15,8 16-8-15,0 6 2 16,14 5 5-16,9 0 0 16,10-2-11-16,2-5-7 15,0-3-17-15,-2-9-55 16,-4-5-17-16,-10-3 12 16,-7-3 27-16,-6-11 46 0,-4-4 22 15,-2-1 1-15,0 2 44 16,0 2 42-16,0 5 28 15,-3 5-2-15,3 2-36 16,0 3-42-16,0 0-34 16,0 4 0-16,0 13-9 15,13 7 9-15,2 4 1 16,3 2-1-16,-3-3 1 16,2-3 0-16,-4-5 0 15,0-5 5-15,-3-6-6 16,-1-8-6-16,0 0 6 15,3-10 6-15,-1-9-5 16,3-1-1-16,-2 0 1 16,2 4 0-16,-1 4 12 0,1 4-4 15,1 4 4-15,4 4-12 16,2 0 7-16,6 0-7 16,3 7 11-16,-2 4-12 15,5 0 1-15,-6-2-1 16,1-3-16-16,-5-2-43 15,-3-4-73-15,-3 0-30 16,-7-12 36-16,-3-6 54 16,-5-3 31-16,-2-3 41 15,0 1 15-15,-7 2 65 16,-7 1 37-16,-4 5 11 0,1 2-39 16,0 6-27-1,2 7-16-15,-1 0-12 0,3 12-23 16,0 13-5-16,6 9 1 15,2 4-1-15,5 1 1 16,0 1-6-16,8-5 0 16,8-6-1-16,1-10 1 15,3-12-1-15,0-7 0 16,-1-9-12-16,1-24-2 16,-5-23-1-16,1-25 7 15,-11-27 8-15,-1 7 0 16,-4 20 0-16,0 33 0 15,0 24 28-15,-2 11 37 0,-1 3 41 16,0 4-31 0,3 6-54-16,0 6-21 0,3 16-3 15,17 11 3-15,8 7 6 16,5 4-5-16,1-3-1 16,-3-4-1-16,-5-3-70 15,-10-9-118-15,-4-8-295 16,-6-12-605-16</inkml:trace>
  <inkml:trace contextRef="#ctx0" brushRef="#br0" timeOffset="16756.8615">23173 9554 758 0,'0'0'155'15,"0"0"82"-15,0 0-50 16,27 72-55-16,-16-41-41 15,2-3-41-15,-4 1-31 16,-3-5-9-16,-4-7-10 16,1-7-31-16,-3-10 0 15,0-5 31-15,0-24 1 16,0-12 21-16,0-13 25 16,0-4 69-16,1-2 4 15,4 11-17-15,0 13 4 16,1 19-19-16,3 17-30 15,12 7-51-15,9 28 5 16,12 13 4-16,9 11 20 0,7 17-13 16,7 14-12-16,-13-8-2 15,-10-12-3-15,-16-11-4 16,-13-15-2-16,0 1-48 16,-3-7-65-16,-1-15-78 15,-3-14-87-15,-4-9-284 0</inkml:trace>
  <inkml:trace contextRef="#ctx0" brushRef="#br0" timeOffset="21274.1374">11644 12228 1152 0,'0'0'270'0,"0"0"-78"16,0 0 15-16,0 0 30 15,0 0-81-15,0 0-92 16,-39-27-50-16,39 59-6 16,6 11 30-16,6 3 11 0,6 0-9 15,-2-5-19-15,5-6-5 16,1-7-8-16,2-6-1 16,-2-10-5-16,4-6-2 15,-2-6 1-15,-1-7-2 16,-3-16 1-16,-5-9-9 15,-6-6 0-15,-8-3 0 16,-1 0 8-16,0 4 0 16,0 6 0-16,0 10 0 15,0 10-1-15,0 9-9 16,9 2-10-16,12 15 12 16,11 8 8-16,6 7 0 15,2-4 1-15,1-1 1 16,-5-6-1-16,-6-7 0 0,-5-10 0 15,-4-2 1 1,-5-5 7-16,-3-17-1 0,-5-11 1 16,-6-9-7-16,-2-8 8 15,-4-6-7-15,-15-2-1 16,-2 3 1-16,-4 6-2 16,4 14-10-16,7 15-9 15,8 18-27-15,6 8-174 16,23 53-52-16,10-2-55 15,7-2-316-15</inkml:trace>
  <inkml:trace contextRef="#ctx0" brushRef="#br0" timeOffset="21477.3466">12577 12184 1652 0,'0'0'223'0,"0"0"-164"0,0 0-33 16,0 0 20-16,0 0-1 16,0 0 9-16,80 59-30 15,-48-33-15-15,1 2-9 16,5 11-86-16,-6-9-135 16,-8-7-417-16</inkml:trace>
  <inkml:trace contextRef="#ctx0" brushRef="#br0" timeOffset="21840.4467">12716 11812 1461 0,'0'0'182'16,"0"0"-148"-16,0 0-15 16,0 0 51-16,39 94 4 15,-4-50-8-15,9 2-34 16,0 4-18-16,-2 4-6 15,-7-3-8-15,-9-8-17 16,-6-10-23-16,-13-17 2 16,-5-16 38-16,-2-8 10 0,-9-26 28 15,-4-10 30 1,0-6 31-16,4 4 6 0,9 10-19 16,0 11-37-16,13 11-30 15,13 9-18-15,10 5 5 16,6 0 3-16,4 10 4 15,-4 7-5-15,-8 6-2 16,-13 5-5-16,-18 5 7 16,-10 7-8-16,-45 13-28 15,-56 6-81-15,5-10-184 16,-3-13-455-16</inkml:trace>
  <inkml:trace contextRef="#ctx0" brushRef="#br0" timeOffset="22235.0959">11511 11526 988 0,'0'0'673'0,"0"0"-415"16,0 0-100-16,0 0-96 15,0 0-37-15,0 0 48 16,62 72 17-16,-24-28-38 16,2-1-27-16,0-1-12 15,-5-4-12-15,-1-6 0 0,-10-7 5 16,-8-8-6-16,-10-12-14 16,-6-5 7-16,-4-6 7 15,-25-24-27-15,-18-27-17 16,-16-39 10-16,-7-23 18 15,10 5 9-15,22 29 6 16,25 37 2-16,13 31-1 16,0 5 0-16,12 0-15 15,17 4-5-15,10 8 2 16,13 0-38-16,27 25-160 16,-12-1-181-16,-10-5-433 0</inkml:trace>
  <inkml:trace contextRef="#ctx0" brushRef="#br0" timeOffset="22414.5463">11520 11662 1443 0,'0'0'183'0,"0"0"-149"15,0 0-33-15,0 0 18 16,166-86-11-16,-44 40-8 15,6 8-93-15,-31 14-229 16,-38 16-382-16</inkml:trace>
  <inkml:trace contextRef="#ctx0" brushRef="#br0" timeOffset="22685.532">12012 11471 1104 0,'0'0'156'0,"0"0"-127"16,0 0-7-16,0 0 45 15,99-6 46-15,-55 12-29 16,1 10-20-16,-7 7 6 16,-9 3-13-16,-11 0-16 15,-10 1-6-15,-7-7 3 16,-1-4 21-16,0-9-24 16,-1-7-7-16,-10-3 38 15,-4-25-24-15,-4-15-28 16,4-12-14-16,7-3-56 15,8 3-45-15,3 12-25 0,21 11-54 16,18 14-119 0,-3 8-11-16,-7 8-71 0</inkml:trace>
  <inkml:trace contextRef="#ctx0" brushRef="#br0" timeOffset="23030.5401">12409 11337 605 0,'0'0'213'16,"0"0"0"-16,0 0-35 15,0 0-31-15,0 0-81 16,0 0-30-16,0 0-3 16,16 44-2-16,-2-37-17 15,2-6 8-15,-3-1-6 16,1 0-1-16,-4-11-1 0,-3-8 2 16,-3-3-7-16,-4-2 0 15,0 0-8-15,-5 7 31 16,-10 2 57-16,-4 10 3 15,-2 3-18-15,1 2 9 16,1 7-7-16,4 11-36 16,3 4-18-16,8 5-9 15,4 1-5-15,4 1-8 16,20-2 1-16,9-5 0 16,9-7-1-16,7-7 0 15,3-8-28-15,1-3-88 16,-6-17-103-16,-5-16-170 15,-12 6-134-15,-14 1-213 0</inkml:trace>
  <inkml:trace contextRef="#ctx0" brushRef="#br0" timeOffset="23591.1044">12751 11260 189 0,'0'0'348'0,"0"0"-36"15,0 0-42 1,0 0-78-16,0 0-41 0,0 0-46 16,0 0-44-16,-42-31-42 15,42 45-12-15,0 5 9 16,0 4 2-16,3-1-17 15,8-1 5-15,4-2 1 16,3-7-5-16,-1-3-2 16,2-9-8-16,-4 0-19 15,0-9-16-15,-5-11 5 16,-4-8 12-16,-6-6 10 16,0-3 16-16,-4-1-1 15,-10 4 1-15,0 6 42 0,0 10 16 16,-1 10-19-16,5 8 1 15,-1 0-21-15,3 12-18 16,3 9 8-16,5 6-3 16,0 5-6-16,17-3 0 15,12-4-2-15,10-3 1 16,8-11 1-16,7-11 0 16,5 0 0-16,-3-21-27 15,-4-11-35-15,-10-8 0 16,-13-9 20-16,-16-5 27 15,-12-6 14-15,-1 2 1 16,-13 7 11-16,-3 14 82 16,2 13 31-16,5 12 37 15,2 10-60-15,2 2-61 0,2 3-39 16,3 16-1-16,0 5 0 16,21 3 0-16,8 0-1 15,11-2 1-15,6-4 0 16,6-5 1-16,-2-1 5 15,-3-1-5-15,-5 3 0 16,-11 6 0-16,-11 5-1 16,-20 7-41-16,-27 20-49 15,-100 40-65-15,3-12-116 16,-24 2-430-16</inkml:trace>
  <inkml:trace contextRef="#ctx0" brushRef="#br0" timeOffset="24396.5494">13430 11035 827 0,'0'0'200'15,"0"0"-24"-15,0 0 66 16,0 0-48-16,0 0-48 16,0 0-63-16,-81 55-23 15,79-41-13-15,2-1-3 16,0-1-8-16,9-2-6 15,6-3-8-15,4-2 6 16,-1-5-13-16,-3 0-4 16,-2-11 4-16,-5-7 9 0,-8-6 7 15,0-6-6 1,-17 1-12-16,-11 1-12 0,-9 6 13 16,-6 11-12-16,-2 8 5 15,-1 3-6-15,4 9 4 16,6 8 1-16,6 5 0 15,11 2 2-15,7 0-7 16,9 1 1-16,3-3-1 16,4-1-1-16,13-6 0 15,4-5 0-15,1-6-1 16,-2-4-1-16,-1-4-4 16,-4-14 4-16,0-9-41 15,-2-5-78-15,5-5-102 16,22-12-108-16,0 9-157 0,1 9-461 15</inkml:trace>
  <inkml:trace contextRef="#ctx0" brushRef="#br0" timeOffset="24706.2779">13684 10998 1217 0,'0'0'201'0,"0"0"-87"15,0 0 65-15,20 82-24 16,-5-52-34-16,4 0-14 15,1-2-29-15,-1-4-22 16,-2-5-31-16,-5-7-4 16,-3-6-9-16,-7-6-2 15,-2 0 36-15,-6-22 55 16,-20-28-65-16,-15-29-27 0,-13-35-2 16,0-18-7-16,8-7 0 15,15 14 0-15,19 38 0 16,10 26-1-16,2 34-8 15,5 15-12-15,13 8-22 16,9 4-40-16,12 9-19 16,8 24-50-16,22 40-81 15,-11-7-168-15,-14-3-254 0</inkml:trace>
  <inkml:trace contextRef="#ctx0" brushRef="#br0" timeOffset="25735.9426">13684 10943 1355 0,'0'0'224'0,"0"0"-57"16,0 0-73-16,0 0-24 15,0 0-25-15,0 0-27 16,90-49-8-16,-43 49 1 16,4 8 2-16,1 12-6 15,-4 2-6-15,-9 6 5 16,-13 1-6-16,-10 0-5 15,-11-2-19-15,-5-4-2 16,-3-10 2-16,-8-13 11 16,-7-3 13-16,3-27 0 15,3-15 0-15,4-10-1 16,8-2-22-16,5 5 1 16,13 11 10-16,2 7 5 0,0 14 1 15,-1 4 6-15,-2 8 1 16,-2 6 8-16,-1 2-1 15,0 0-6-15,2 17 18 16,-1 7 10-16,2 4 0 16,-2 6-2-16,4 2 2 15,-2 0-3-15,3-3-8 16,3-9-7-16,-2-4-5 16,4-10-5-16,-1-8 5 15,-3-2 1-15,-6-13 0 16,-2-15-2-16,-7-11 3 15,-6-17-8-15,-3 0-1 16,-16-3-5-16,-7 3-10 0,-2 23 15 16,-5 5-2-1,2 17-5-15,3 11-5 0,6 11 11 16,8 14-8-16,11 6 8 16,3 2-5-16,19 1-11 15,17-3-23-15,9-9-14 16,11-11-40-16,9-11 5 15,3-8 45-15,-3-19-39 16,-8-7-54-16,-13-4 82 16,-16-1 55-16,-17-2 10 15,-11 5 98-15,0 7 84 16,-9 7-4-16,1 8-32 16,-1 8-54-16,5 6-55 0,4 0-47 15,0 20-8-15,3 9 6 16,13 9 2-16,2 1 0 15,1 1 0-15,2-2 0 16,-4-3 0-16,-4-4 0 16,-6-6-1-16,-4-7-43 15,-3-14-3-15,0-4 41 16,-3-10 6-16,-10-20 1 16,-5-10 1-16,0-9-2 15,4 2 0-15,6 5 0 16,3 13 2-16,5 10-2 15,0 14 0-15,0 5-15 16,11 3 9-16,9 14 3 16,2 4 3-16,7-1 0 0,-2 3 3 15,-3-1-2-15,-5-3 0 16,-5-3 0-16,-5-4 0 16,-6-7-1-16,-3-5 8 15,0 0 20-15,0-19 34 16,-5-13-22-16,-1-12 22 15,2-8-12-15,4 0-22 16,0 6-16-16,6 15-12 16,15 14-1-16,10 17-11 15,24 14 2-15,27 34 4 16,29 23 0-16,3 13-58 16,-26-18-185-16,-35-11-461 0</inkml:trace>
  <inkml:trace contextRef="#ctx0" brushRef="#br0" timeOffset="40727.769">10160 12618 742 0,'0'0'78'15,"0"0"-78"-15,-93 9 20 16,59-2-20-16,4 1 49 16,3 4-14-16,3 2 24 15,0 3-23-15,3 10-16 16,-4 4 8-16,3 9 4 15,-5 7 15-15,-1 4-10 16,0 9 12-16,-3 13-4 16,3 17 20-16,7 14 6 0,9 5-6 15,12-8 15-15,0-14-27 16,15-8-29-16,12 2-13 16,7 4 0-16,12 4 1 15,8 2-2-15,13 2-8 16,6-1 6-16,1-5-7 15,3-2 6-15,-13-18 2 16,-10-18 4-16,-8-10-12 16,2-8 12-16,13 3-6 15,24 7-5-15,29-2 17 16,18-14-9-16,4-16-3 16,-11-9 33-16,-28-17-12 15,-28-5 5-15,-17-1-14 16,-7-7 19-16,8-10-23 15,4-12-6-15,1-9-8 0,-2-14 7 16,-12 6-7 0,-8-1-1-16,-9-2 1 0,-15 0-1 15,-7-21 1-15,-5-12 0 16,-23-1 9-16,-13 9-9 16,-9 9 7-16,2 9-7 15,-3-2 1-15,2-3 5 16,6 4-1-16,8 10-5 15,10 17 25-15,7 12 30 16,3 3-6-16,-1-4-20 16,-2-6-15-16,-2-6 1 15,-3 3 0-15,-4 3-7 16,-6 4-2-16,-7 4 2 0,-7 3-2 16,-8 5-1-16,-9 5-5 15,-15 7 10-15,3 7-11 16,-6 6 6-16,-1 7 7 15,8 0-12-15,-7 7 1 16,1 8-1-16,3 7-1 16,1 3 1-16,2 8 7 15,-13 12-8-15,-16 20-27 16,-20 20-135-16,17-11-316 16,8-7-609-16</inkml:trace>
  <inkml:trace contextRef="#ctx0" brushRef="#br0" timeOffset="50775.2208">9044 15243 1265 0,'0'0'194'0,"0"0"-128"15,24-77-59-15,4 56-6 16,12 13-2-16,8 8-4 16,9 36 4-16,5 45 1 15,-8 40 1-15,-14 19 12 16,-24 5-4-16,-16-11 17 15,-13-17 9-15,-5-11 23 16,5-24 4-16,7-23-2 16,6-26-8-16,0-9-17 0,4-4-19 15,14-6-8-15,4-7 1 16,8-7 2-16,9-26-5 16,12-29 9-16,0-5 8 15,1-11-4-15,-1 2-17 16,-8 19 5-16,3 8-7 15,-1 21 0-15,-2 21-1 16,8 25 0-16,8 50 1 16,-5 29 7-16,-7 17 3 15,-12-5 56-15,-11-15-26 16,6-7-3-16,2 3 26 16,5-5-14-16,-6-17-23 15,-9-17-8-15,-4-17 6 16,0-4-17-16,3 4-6 0,1 1 1 15,-1 1-1-15,-4-10-1 16,-8-9 1-16,-6-9 5 16,-3-3 0-16,-8 3 3 15,-22 4-3-15,-26 13-5 16,-37 21 0-16,-39 30 0 16,-21 15-1-16,-16 14-1 15,-2 13 0-15,3-1-35 16,-15 13-95-16,46-29-229 15,16-22-788-15</inkml:trace>
  <inkml:trace contextRef="#ctx0" brushRef="#br0" timeOffset="115170.3843">13923 5446 614 0,'0'0'176'16,"0"0"-118"-16,0 0 134 15,91-40-30-15,-30 6-18 16,37-14-9-16,39-19-19 15,14-17-26-15,0-8-25 16,-15-3-11-16,-23 7-3 16,-7 4-13-16,-24 16-6 15,-19 15 3-15,-20 15-4 16,-12 6-7-16,0-1 2 16,-4 2-10-16,-4 1-1 15,-10 12 8-15,-5 8-1 16,-7 5-1-16,-1 5-10 15,0 0-11-15,-22 24-32 0,-6 6-194 16,-13 10-310-16</inkml:trace>
  <inkml:trace contextRef="#ctx0" brushRef="#br0" timeOffset="119206.7538">15614 5305 758 0,'0'0'113'15,"0"0"-113"-15,0 0 0 16,0 0 0-16,0 0 34 16,0 0-2-16,36-42-22 15,-20 50-10-15,4 21 0 0,6 21 32 16,0 29-8-16,-5 24 4 16,-6 5 18-16,-8-18-13 15,0-24 3-15,1-29 1 16,1-6 0-16,6 2-11 15,0-3-26-15,6-6 0 16,-2-11 0-16,2-13 27 16,0 0-3-16,-3-23 8 15,0-11 5-15,2-6-7 16,-1-2-10-16,0 6-8 16,-4 9-3-16,1 11 1 15,2 11-3-15,0 5-6 0,6 21 22 16,10 26 62-16,10 35-26 15,3 33-19-15,-3 12-13 16,-7 1 16-16,-9-14-14 16,-7-19 9-16,-4-20-10 15,-4-19-15-15,-5-21-3 16,-3-11-1-16,0-2 0 16,-1-5 8-16,-2-1 7 15,-2-7 2-15,0-5 41 16,-8 3 39-16,-19 5-49 15,-29 21-33-15,-43 42-24 16,-61 70-1-16,-48 51-1 16,-34 47-70-16,-13 21-54 15,68-75-88-15,31-27-380 0</inkml:trace>
  <inkml:trace contextRef="#ctx0" brushRef="#br0" timeOffset="123226.0464">17922 8791 337 0,'0'0'92'16,"0"0"-67"-16,0 0-17 16,0 0 41-16,0 0 58 15,62 78 4-15,-50-28 45 16,0 7-37-16,-3 3-37 16,0-2-4-16,4-4-4 15,2-9-17-15,5-8-21 0,5-9-16 16,3-10-8-16,4-9-5 15,0-9 5-15,1-6 8 16,-1-21-1-16,-1-10 4 16,-1-7-13-1,-2-3-1-15,-1 5-8 0,-7 6 0 16,-4 11 1-16,-7 11-1 16,-2 10 1-16,1 4 5 15,-2 8 22-15,4 17 73 16,5 8-3-16,3 11-16 15,6 3-14-15,3 8-31 16,1-2 25-16,2-2-28 16,3-2-17-16,-3-6-3 0,0-6 0 15,-4-6 6 1,-8-7-7-16,-3-12 3 0,-7-1-6 16,-5-5 1-16,-3-5 32 15,0 1 32-15,-17-2-1 16,-13 5-39-16,-16 6-5 15,-12 6-9-15,-9 8 6 16,-5 4-14-16,-4 6-13 16,4 1 7-16,5-1-7 15,7-3-1-15,11-6-40 16,4 5-130-16,13-9-216 16,5-3-745-16</inkml:trace>
  <inkml:trace contextRef="#ctx0" brushRef="#br0" timeOffset="127459.6448">17986 12792 912 0,'0'0'119'16,"0"0"-103"-16,0 0-3 15,6 79 62-15,-6-33 87 16,0 20-10-16,0 19-31 16,0-6-38-16,0-8-15 15,4-14 5-15,8-13-23 16,2 1-21-16,5 2-15 0,6-11-13 16,-1-7 0-16,2-9 6 15,-3-8-7-15,0-11-1 16,-7-1-18-16,-2-8 17 15,-2-12-4-15,-5-2 6 16,-3 2 0-16,-1 3 7 16,-3 9 6-16,2 7 19 15,2 1-7-15,2 15-9 16,11 26 42-16,7 34 34 16,6 36-7-16,3 19-20 15,-2 6-19-15,-6-11 3 16,-6-17-22-16,-4-10-8 15,-1-8 0-15,-4-16-4 16,-2-15-13-16,-3-15 4 16,-3-6 0-16,-2 3-5 0,0 3-1 15,0 1 1-15,0-7 6 16,-13-6-1-16,-7-3 9 16,-8-6-1-16,-7-2-3 15,-10-2 1-15,-3-4 0 16,-6 0-1-16,-7-2-10 15,-2 2 0-15,-5 1 1 16,-1 4-1-16,-1 3-1 16,-2 2-18-16,8-2-49 15,-5-20-93-15,19-3-210 16,15-22-1043-16</inkml:trace>
  <inkml:trace contextRef="#ctx0" brushRef="#br0" timeOffset="128137.6117">19708 11232 616 0,'0'0'322'0,"0"0"-106"15,0 0-67-15,0 0 16 16,0 0-31-16,0 0-26 16,48-26-6-16,-9 5-29 15,3-5-23-15,7-2-30 0,-1 0-9 16,1-2-11 0,-4 6-7-16,-1 2-88 0,-5 7-100 15,-11 8-285-15,-12 7-269 0</inkml:trace>
  <inkml:trace contextRef="#ctx0" brushRef="#br0" timeOffset="128288.4847">19968 11315 859 0,'0'0'237'0,"0"0"-66"15,0 0 12-15,0 0-31 16,71-80-44-16,-35 43-39 0,32-17-50 15,-10 11-19 1,-6 6-265-16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08:09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3714 4589 641 0,'0'0'398'15,"0"0"-257"-15,0 0-47 16,0 0-54-16,0 0-19 16,0 0 6-16,47-12 37 0,-6 12-10 15,20 0-16 1,27 2-15-16,23 8 23 0,10 0 11 15,-3-2-19-15,-11-2-7 16,-7-6-4-16,-2 0 1 16,-15 0 9-1,-13 0-10-15,8 0-6 0,5 0-8 16,13 0 3-16,8 8-16 16,-18-2 13-16,-25-1-5 15,-7 1-2-15,-6-2-5 16,11 0 13-16,11 2-2 15,17 1-11-15,14-3 7 16,14 1 2-16,-3-2 1 16,-2-3-1-16,-13 0-3 15,-10-5-7-15,4-2 2 0,3-4 7 16,7 5-3 0,2 2-4-16,3 1-2 0,4-1 6 15,-1-2-6-15,6 5-1 16,-3 1 1-16,-2 0 0 15,-7 4-1-15,-5 10 1 16,-3 3-1-16,-3 3 1 16,-2 1 1-16,-5-4-1 15,1 0 0-15,1-2 1 16,-1-5-1-16,3-1 0 16,4-2 0-16,1-2 1 15,5 2 18-15,-1-5 7 16,-4-2-17-16,0 0 28 15,-3 0-10-15,-1-2-1 16,-13-7 5-16,-14 0 0 16,-13-1 0-16,-2 2-4 15,7-4 8-15,8 0 4 0,5-2-13 16,-1 3-8-16,-5 0 4 16,-8 5 18-16,-5 0-2 15,-7 2-12-15,-7 0 6 16,-8 4-10-16,-6 0 9 15,-5-3 2-15,-7 3-5 16,-3-2 9-16,-2 2-1 16,-2-1-4-16,-2 1-3 15,2-2-15-15,-2 1-7 16,0 1-7-16,0-2-20 16,4 1-69-16,-4-12-91 0,0 0-292 15,0-4-1103-15</inkml:trace>
  <inkml:trace contextRef="#ctx0" brushRef="#br0" timeOffset="1335.2529">14131 4586 555 0,'0'0'103'0,"0"0"-75"16,0 0 14-16,0 0 33 15,0 0 29-15,0 0 24 16,-19 0-11-16,19 0-12 16,0 0-16-16,0 0-1 15,0 0-2-15,0 0-9 16,0 0-7-16,0 0-22 16,0 0-7-16,6 0-12 15,11 0 21-15,14 0 20 16,8 0 3-16,10 0-10 0,7 0-10 15,6-7-9-15,2-2-8 16,3-2-10-16,-1-2 11 16,-4 0-6-16,1-2-6 15,-9 3-2-15,1-2-4 16,-6 2 0-16,-6 2 0 16,-5 1-8-16,-4-1-2 15,-7 5-9-15,-5 0 0 16,-3 0 1-16,-5 3-1 15,-4 0 0-15,-4 2-1 16,-2 0-22-16,-2 0-36 16,-2 0-61-16,0 0-95 15,-18 13-66-15,-6 3-103 16,-10 1-505-16</inkml:trace>
  <inkml:trace contextRef="#ctx0" brushRef="#br0" timeOffset="1704.4753">14222 4863 962 0,'0'0'186'15,"0"0"-109"-15,0 0 0 16,0 0 69-16,84-30 33 16,-20 10-18-16,26-2-41 0,27-6-7 15,9-3-5-15,-6 1-22 16,-15 3-11-16,-25 7-19 16,-17 5-16-16,-15 2-3 15,-8 2-7-15,2 1-5 16,1-3-13-16,-4 4-10 15,-9 2 5-15,-13 3-7 16,-3 3 0-16,-8 1-8 16,-4 0-10-16,1 5-78 0,-2 10-158 15,-1 0-251-15</inkml:trace>
  <inkml:trace contextRef="#ctx0" brushRef="#br0" timeOffset="5509.8704">21079 11998 2016 0,'0'0'262'0,"0"0"-194"0,0 0-68 15,91-87-5-15,-33 55 5 16,11-1 0-16,7 4 0 16,-1 4-18-16,1 6-106 15,6 7-127-15,-19 5-228 16,-19 7-153-16</inkml:trace>
  <inkml:trace contextRef="#ctx0" brushRef="#br0" timeOffset="5683.3354">21231 12073 1467 0,'0'0'208'0,"0"0"-146"16,0 0-12-16,0 0 41 15,0 0 50-15,150-9-34 16,-33-38-63-16,-8-3-29 15,-22 6-15-15,-24-7-50 16,-35 15-153-16,-9-3-360 0</inkml:trace>
  <inkml:trace contextRef="#ctx0" brushRef="#br0" timeOffset="6004.3549">20926 11476 1549 0,'0'0'196'0,"0"0"-134"0,0 0-13 15,0 0 0-15,0 0 21 16,-51 114 62-16,6-8 1 16,-13 19-42-16,-13 1-37 15,8-9-8-15,18-21 9 16,21-6 7-16,24-18-16 15,5-21-10-15,51-5-17 16,50-12 1-16,36-9 11 16,42-14 18-16,14-11-3 0,-9-34-17 15,-3-10 1 1,-18-1-18-16,-31 8-12 0,-41 10 0 16,-37 11-44-16,-26 16-92 15,-21 10-92-15,-12 11-414 0</inkml:trace>
  <inkml:trace contextRef="#ctx0" brushRef="#br0" timeOffset="9499.859">16856 7492 519 0,'0'0'124'0,"0"0"-7"16,0 0 69-16,0 0 24 16,0 0 0-16,0 0-19 15,0 0-41-15,7-2-52 16,24 2-16-16,9-1-3 16,12 1 0-16,7 0 9 15,8-2-5-15,4-1-21 16,1-3-15-16,1-1-17 15,-2 0-6-15,-3-4-15 16,-7 0-8-16,-8 1 8 16,-9 2-8-16,-10 1-1 15,-10 1-11-15,-10 2-41 0,-6 3-59 16,-8 1-67-16,0 0-51 16,-44 5-62-16,0 8-112 15,-6 0-191-15</inkml:trace>
  <inkml:trace contextRef="#ctx0" brushRef="#br0" timeOffset="9717.4824">17058 7688 880 0,'0'0'178'16,"0"0"-64"-16,0 0 41 16,0 0 50-16,0 0 8 15,95-23-20-15,-28 3-51 0,31-11-49 16,28-6-24-16,6 0-32 15,-8 4-16-15,-22 7-14 16,-28 6-7-16,-16 8 0 16,-17 4 0-16,-11 3-41 15,-6 5-111-15,-6 0-130 16,-12 8-351-16</inkml:trace>
  <inkml:trace contextRef="#ctx0" brushRef="#br0" timeOffset="21512.8771">8031 14215 472 0,'0'0'55'0,"0"0"-39"16,0 0-9-16,0 0 11 15,-99 47 25-15,78-25 15 16,-1 10 2-16,1 7 10 16,-1 9-14-16,-3 18-8 0,1 20 1 15,4 21-3 1,6 11-6-16,9-4 4 0,5-10-2 16,8-15-3-1,9-4 9-15,7-3-1 0,3-2 14 16,6-1-4-16,1-11-4 15,0-13-12-15,1-12-3 16,5-2 3-16,24 17-8 16,30 10-2-16,20 6-7 15,7-10-3-15,5-10 14 16,-12-19-12-16,-7-8 34 16,2-8-28-16,-8-15 2 15,5-4-5-15,-2-4 9 16,-5-20 23-16,-2-12-14 15,3-10-22-15,-2-9 30 0,1-3-24 16,-2-1 0-16,-3 5 6 16,-3 4-18-16,-14 9-7 15,-14 10-9-15,-18 6 1 16,-2 4 6-16,4-6-7 16,7-2 0-16,3-7 0 15,-1-2 1-15,-6-1 1 16,-1-3 8-16,-4-3 2 15,-1-2 0-15,-2-1 13 16,-4-3-10-16,-4-4 7 0,-4-13 2 16,-8-15-8-1,-6-14-4-15,-5 6-5 0,-9 16 3 16,-2 2-2-16,-11-5-2 16,-14-11-6-16,-8-9 2 15,-2 19 4-15,6 21-6 16,0 14 0-16,-2 5 5 15,-9-5-5-15,-14-2 9 16,-26-13 3-16,-27 4-6 16,-33 3-5-16,-13 9-1 15,-5 16-1-15,-1 15 1 16,11 10 0-16,0 2 0 16,-3 18 0-16,6 10 0 15,4 6 0-15,3 8 0 16,1 7 0-16,0 5-13 0,-1 1-4 15,6 4 1-15,10-1 4 16,28-8 12-16,28-12-1 16,23-8 1-16,16-8 0 15,3 1 1-15,6 0-1 16,5-1-20-16,10-1-48 16,3 1-29-16,13 2-26 15,38 12-45-15,-5-5-92 16,5-6-324-16</inkml:trace>
  <inkml:trace contextRef="#ctx0" brushRef="#br0" timeOffset="22203.8164">15821 15550 1560 0,'0'0'219'0,"0"0"-139"16,0 0-55-16,0 0-9 15,0 0 55-15,103-46 34 16,-46 25-21-16,9 1-52 15,4 1-23-15,3 5-9 0,-6 4-30 16,-6 3-56-16,-10 5-79 16,-15 2-97-16,-13 0-299 15,-16 8-297-15</inkml:trace>
  <inkml:trace contextRef="#ctx0" brushRef="#br0" timeOffset="22368.1063">15885 15894 1309 0,'0'0'200'16,"0"0"-151"-16,0 0-27 15,157-22 79-15,-30-26 36 16,21-8-30-16,10 0-46 16,-4 7-61-16,-47 23-73 15,-19 4-542-15</inkml:trace>
  <inkml:trace contextRef="#ctx0" brushRef="#br0" timeOffset="25115.6796">17095 10788 690 0,'0'0'122'15,"0"0"12"-15,0 0 52 16,0 0-55-16,0 0-72 15,0 0-37-15,-18 54 37 16,8-7 33-16,-5 8-36 16,0 2-22-16,3 2-18 0,0-4-15 15,3-5 5-15,1-6-6 16,8-7-17-16,0-11-127 16,11-11-134-16,3-10-222 15</inkml:trace>
  <inkml:trace contextRef="#ctx0" brushRef="#br0" timeOffset="25318.0811">17151 10836 712 0,'0'0'211'0,"0"0"10"16,0 0-17-16,0 0-41 16,0 0-85-16,0 0-54 0,0 0-16 15,2 33 8 1,1-3-1-16,-1 7-5 0,-2 2-3 15,0 0-7-15,0 1-5 16,-11-1-106-16,-21 15-92 16,-1-8-87-16,-4-10-16 15</inkml:trace>
  <inkml:trace contextRef="#ctx0" brushRef="#br0" timeOffset="25529.6404">16505 11318 814 0,'0'0'151'0,"0"0"-75"16,0 0-64-16,0 0 47 16,83 36 64-16,-14-18-21 15,35 3-20-15,21 0-24 0,4-2-26 16,-25-8-19-16,-29-5-12 16,-29-6-1-16,-4 0-49 15,3-6-77-15,1-13-71 16,-1-27-67-16,-17 4-15 15,-12-6-240-15</inkml:trace>
  <inkml:trace contextRef="#ctx0" brushRef="#br0" timeOffset="25660.6708">17458 11118 78 0,'0'0'297'0,"0"0"-44"15,0 0-48-15,0 0-3 16,0 0-44-16,0 0-35 16,0 0-67-16,-48-45-40 15,39 82-7-15,-10 24 3 16,-23 30-2-16,-43 37-10 0,4-15-57 15,-13-15-555-15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09:13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7618 1051 1463 0,'0'0'201'0,"0"0"-127"16,0 0-14-16,0 0-19 16,0 0-29-16,-29-9-12 15,43 60 0-15,8 27 20 16,1 20 4-16,-4-4-14 15,-3-23-4-15,-10-23 3 16,-1-19-8-16,-2-2 0 16,0-5 0-16,-3-8 1 15,0-14 12-15,-2-26 23 16,-29-54 65-16,-9-41-78 16,-9-17-12-16,5 5-2 15,14 38 6-15,15 40-15 16,11 26 5-16,4 13-6 15,0 8-1-15,0 2-14 16,12 6-7-16,13 0 10 16,10 16 11-16,6 10 1 15,3 3 0-15,-1 3 1 16,-7 1 0-16,-7-4 1 0,-6-5-2 16,-8-7 2-16,-6-9 0 15,-6-5-1-15,-3-3 13 16,0-3 34-16,0-16 68 15,0-3-51-15,0-3-37 16,0 6-13-16,0 8-15 16,11 7-3-16,8 4-12 15,12 4 13-15,11 14-7 0,6 7 2 16,5 8-24-16,2 5-50 16,-2 3-2-16,15 13-99 15,-15-13-175-15,-13-10-343 0</inkml:trace>
  <inkml:trace contextRef="#ctx0" brushRef="#br0" timeOffset="342.5695">8212 730 1202 0,'0'0'198'0,"0"0"-115"15,0 0-52-15,0 0 20 16,-32 83 37-16,31-41-22 0,1 3-25 15,0 2-6 1,15-2-12-16,5-6-14 0,3-6-8 16,-1-12 7-16,-2-7-8 15,-4-14 0-15,-3-1 5 16,-5-24 11-16,-4-8 0 16,-4-9-4-16,0 2 6 15,-10 3 23-15,2 10 37 16,2 10-5-16,2 9-1 15,4 6-44-15,0 2-28 16,0 2-18-16,11 15-2 16,12 7 18-16,4 6 1 15,6 8-43-15,3-1-60 16,10 16-84-16,-4-11-150 16,-11-11-213-16</inkml:trace>
  <inkml:trace contextRef="#ctx0" brushRef="#br0" timeOffset="774.3467">8541 827 1013 0,'0'0'375'15,"0"0"-266"-15,0 0-19 16,0 0-33-16,0 0 18 16,0 0-13-16,0 0-40 15,86-36-8-15,-60 53-8 16,-5 8 6-16,-5 5-5 15,-5 4-5-15,-8 4 9 0,-3-3-5 16,0-4 0 0,0-7-5-16,0-12-1 0,0-10-7 15,0-2 6-15,0-21-20 16,0-9-36-16,0-10 21 16,0-5 24-16,-5 2 11 15,-2 2 1-15,0 7 18 16,0 4 24-16,3 9 5 15,1 5 16-15,1 8 3 16,2 5 21-16,0 3-41 16,0 0-45-16,3 8 5 15,12 11-6-15,2 6 33 16,5 6 10-16,2 1-12 0,-5 4-14 16,2 0-9-1,0-4-8-15,-1 1-1 0,4 3-131 16,-4-11-145-16,-6-6-316 0</inkml:trace>
  <inkml:trace contextRef="#ctx0" brushRef="#br0" timeOffset="959.6848">8993 860 778 0,'0'0'946'0,"0"0"-732"16,0 0-59-16,0 0-74 16,0 0-26-16,0 0-42 0,0 0-13 15,0 10-176-15,0-10-521 0</inkml:trace>
  <inkml:trace contextRef="#ctx0" brushRef="#br0" timeOffset="1710.9077">9818 899 1273 0,'0'0'247'0,"0"0"-34"16,0 0-113-16,0 0-73 0,0 0-26 15,0 0 9-15,1 94 30 16,17-45-2-16,3 5-19 16,3-2-8-16,-2-6-10 15,-1-7 7-15,-3-11-8 16,-6-10-7-16,-3-17-58 15,-8-4 33-15,-1-36 26 16,-10-32-14-16,-21-25-2 16,0 6 6-16,2 18 16 15,14 26 16-15,11 26 39 16,4 1-12-16,0 5-17 16,1 2-17-16,17 12-9 0,11 0-8 15,6 13 8 1,8 10 2-16,1 3 5 0,-1 4 2 15,-4 3-8-15,-3-1 8 16,-6-1-3-16,-7-4-5 16,-5-8 8-16,-7-7-8 15,-7-8 0-15,-4-4 22 16,0-13 84-16,0-13 10 16,-7-11-76-16,-1 0-13 15,2 3 4-15,6 10-12 16,0 7-11-16,7 10-9 15,10 7-7-15,7 0 5 16,6 12-4-16,3 7 6 16,-1 8-2-16,1 5-14 15,2 9-70-15,11 15-164 16,-10-8-331-16,-2-13-510 0</inkml:trace>
  <inkml:trace contextRef="#ctx0" brushRef="#br0" timeOffset="2269.1468">10607 669 1352 0,'0'0'213'15,"0"0"4"-15,0 0-67 16,0 0-76-16,0 0-27 16,0 0 24-16,-52 102 4 15,52-58-24-15,4 4-28 0,16-2-14 16,8-4-8-16,3-7 0 15,3-9-1-15,2-12-1 16,-3-14-7-16,-3 0 7 16,-6-25 0-16,-8-7 1 15,-10-6 1-15,-6-1 5 16,0 0 1-16,-1 7-6 16,-8 8 8-16,3 10 10 15,1 5 15-15,4 6 5 16,-2 3-22-16,3 0-17 15,0 0-8-15,6 12-2 16,9 7 9-16,1 4-1 16,5 3 1-16,2-2 0 0,0 0 0 15,3-4 1 1,-1-5-1-16,-4-6 0 16,-3-5-8-16,-5-4 7 15,-4-5 2-15,-4-11 7 0,1-7 2 16,-2 0-7-16,-3-1 4 15,1 4-5-15,-1 5 0 16,1 4 0-16,-1 6-1 16,2 2 0-16,2 3-6 15,4 0-6-15,6 3 11 16,7 11-5-16,8 2 6 16,6 2 0-16,4-1-41 15,5-3-101-15,-2-8-112 16,12-9-67-16,-11-15-182 15,-16-6-76-15</inkml:trace>
  <inkml:trace contextRef="#ctx0" brushRef="#br0" timeOffset="2855.3894">11347 643 757 0,'0'0'344'15,"0"0"29"-15,0 0-169 16,0 0-89-16,-87-28-40 16,75 28-32-16,5 14-32 15,4 6-10-15,3 3-1 16,0 4-2-16,10 1 2 15,9-2 0-15,1-5 0 16,1-7-49-16,-2-9-15 16,-4-5 19-16,-4-3 30 15,-6-16 15-15,-5-5 1 0,0-4 12 16,0 3 44-16,-3 5 46 16,-2 6 36-16,2 6 10 15,3 8-73-15,0 0-67 16,6 8-9-16,16 13-1 15,8 6 1-15,9 9 1 16,4 1 0-16,2 7 5 16,-2 4-4-16,-6 5-1 15,-5-1 7-15,-10-3-8 16,-10-5-10-16,-9-10-11 16,-3-12 5-16,-8-11 1 15,-14-11 15-15,-6 0 6 16,-4-22-5-16,1-9 5 0,4-2 6 15,9-1 1 1,11 5-6-16,7 0-7 0,0 3-6 16,19 1-5-16,9-3-1 15,5 3 1-15,4 0-2 16,4 2 1-16,-5 0 3 16,-5 4 2-16,-4 5 7 15,-9 3-1-15,-3 5 0 16,-6 6-5-16,-1 0 1 15,3 9 5-15,1 10 28 16,1 8 8-16,-1 2-16 16,-1 3-8-16,-4-2-6 15,-2 0-5-15,-5-3-1 16,0-7-104-16,-5-20-82 16,-10 0-195-16,-1-13-476 0</inkml:trace>
  <inkml:trace contextRef="#ctx0" brushRef="#br0" timeOffset="2980.5285">11521 484 1144 0,'0'0'143'0,"0"0"-143"15,0 0-30-15,0 0-14 16,0 0 27-16,81 70 16 16,-32-34-149-16,0-3-203 0</inkml:trace>
  <inkml:trace contextRef="#ctx0" brushRef="#br0" timeOffset="3311.7775">11976 708 1365 0,'0'0'227'0,"0"0"-134"16,0 0-86-16,0 0-1 15,0 0-2-15,0 0 18 16,0 0-7-16,69 82-8 15,-57-58 2-15,-5-3-9 16,-2-4-8-16,-4-9-20 16,-1-8 28-16,0-8 32 15,-1-19 0-15,-7-8 69 16,0-6 19-16,4 2-5 16,4 7-42-16,0 10-12 0,0 9-2 15,15 8-29-15,6 5-29 16,9 0 0-16,9 11-1 15,4 11 1-15,3 5 7 16,-1 2-8-16,13 21-61 16,-12-8-173-16,-9-3-498 15</inkml:trace>
  <inkml:trace contextRef="#ctx0" brushRef="#br0" timeOffset="3746.3355">13590 794 1470 0,'0'0'204'0,"0"0"-47"16,0 0-60-1,-83 21-31-15,54 8 17 0,7 7-21 16,2 5-29-16,11 7-14 16,9 3-18-16,0 0-1 15,19-1 2-15,13-1-2 16,13-8-8-16,12-9-102 16,5-20-105-16,26-38-53 15,-16-21-86-15,-17-12-267 0</inkml:trace>
  <inkml:trace contextRef="#ctx0" brushRef="#br0" timeOffset="3941.0757">13750 584 929 0,'0'0'408'0,"0"0"-148"0,0 0 15 15,-84-78-68 1,74 74-73-16,7 4-81 0,3 8-45 16,4 22-8-16,19 12-6 15,5 16 6-15,8 7 1 16,5 6 10-16,1-1-11 15,2-2 0-15,0-6-6 16,-2-11-111-16,0-17-116 16,6-34-99-16,-11-2-32 15,-7-25-151-15</inkml:trace>
  <inkml:trace contextRef="#ctx0" brushRef="#br0" timeOffset="4940.8601">14109 873 58 0,'0'0'613'0,"0"0"-232"15,-42-71-7-15,29 52-147 16,4 7-30-16,5 9-52 0,0 3-79 15,4 3-53-15,0 16-13 16,0 10 8-16,0 8 3 16,0 4-4-16,10 4 0 15,1-1-6-15,1-3 1 16,3-6-2-16,0-9-25 16,-1-15-61-16,-3-11 7 15,-1-14 54-15,-7-22 16 16,-3-8 8-16,0-8 0 15,0 5 1-15,-3 10 34 16,1 7 7-16,0 10 18 16,1 9-6-16,1 8-17 15,0 3-28-15,0 0-8 0,5 8-9 16,14 10 9-16,6 3 0 16,8 0 0-16,6-2-14 15,6-8-62-15,2-8-18 16,2-3-30-16,-5-12-64 15,-10-12-55-15,-10-2 71 16,-13-1 102-16,-11 1 70 16,-5 8 84-16,-16 5 73 15,-3 8-34-15,-1 5-33 16,2 0-13-16,4 1-34 16,7 9-29-16,5 4-14 15,4 3 0-15,3 3 0 16,0 6-2-16,7 0 1 15,8 2 0-15,6-2 0 16,3-1-9-16,0-4 2 0,4-4-5 16,0-7-20-16,-1-5-11 15,0-5-40-15,2 0 4 16,-4-9 13-16,-4-10 21 16,-6-2 15-16,-1-1 25 15,-8-5 6-15,-3 1 34 16,-3-5 27-16,0 0 18 15,0-1 16-15,0 1-11 16,-3 6-2-16,-3 2-21 16,0 7 11-16,-2 8-25 0,5 2-12 15,0 6-20 1,3 0-15-16,0 0-12 0,0 10 2 16,10 5 1-1,11 4-9-15,4-2-10 0,4 0-21 16,2-3 2-16,0-2-4 15,-4 0 14-15,-5 0 1 16,-7 0 7-16,-9-1 17 16,-6 2 12-16,0 1 0 15,-13 3 33-15,-8 3 33 16,-1 0 5-16,4-1-8 16,2-2-4-16,9-4-42 15,6-4-12-15,1-6-5 16,3-3-10-16,16 0 3 15,8-8 5-15,6-12-21 0,1-5-21 16,-1-5-13-16,-8-4 10 16,-8 0 19-16,-7 3 23 15,-5 4 5-15,-5 7 39 16,0 4 53-16,0 6 12 16,0 5 38-16,0 5-38 15,0 0-74-15,0 0-30 16,7 9-15-16,8 11 14 15,5 4 0-15,1 4 1 16,1 0 0-16,-6-3-27 16,-3-9-119-16,-5-6-119 15,-5-10-362-15</inkml:trace>
  <inkml:trace contextRef="#ctx0" brushRef="#br0" timeOffset="5075.9785">14794 391 608 0,'0'0'22'0,"0"0"-22"15,0 0-62-15,79 92-221 0</inkml:trace>
  <inkml:trace contextRef="#ctx0" brushRef="#br0" timeOffset="5479.7712">15052 423 1553 0,'0'0'248'0,"0"0"-179"0,0 0-63 16,0 0 11-16,51 74 61 16,-8-17 8-16,9 21-27 15,-4-2-18-15,-11-7-17 16,-12-7-2-16,-8-11 0 15,-2 2-16-15,3 2 2 16,-5-16-8-16,-5-14-11 16,-4-14-23-16,-4-11 9 15,0-8 23-15,-6-25-14 0,-11-10 4 16,-3-8 12 0,0-1 0-16,4 7 31 0,2 9 23 15,8 8-3 1,2 9-31-16,4 5-18 0,0 6 5 15,12 4-7-15,12 4-11 16,7 0 5-16,7 14 5 16,5 6 1-16,-2 2 1 15,-6 4-1-15,-8-1 0 16,-10-1-64-16,-17 3-96 16,0-7-129-16,-8-9-343 0</inkml:trace>
  <inkml:trace contextRef="#ctx0" brushRef="#br0" timeOffset="5620.8617">15280 427 2 0,'0'0'1037'0,"0"0"-940"0,0 0-97 16,0 0-23-16,0 0 16 16,86 76 6-16,-38-31-46 15,-3-3-294-15</inkml:trace>
  <inkml:trace contextRef="#ctx0" brushRef="#br0" timeOffset="6323.5748">15686 554 1512 0,'0'0'309'0,"0"0"-114"15,0 0-131-15,0 0 1 16,0 0-36-16,0 0-29 0,-45 102 0 15,58-65-7-15,10 4 6 16,5-4-24-16,3-3-43 16,4-12-62-16,5-15-34 15,3-7 27-15,1-26-67 16,-1-11 98-16,-8-9 74 16,-6-1 32-16,-14 4 90 15,-9 9 143-15,-6 9 21 16,0 6-17-16,-3 10-49 15,-9 1-50-15,0 5-57 0,-4 3-41 16,3 0-29 0,0 3-6-16,3 16-5 0,0 7-14 15,3 7 7-15,4 4-2 16,3-3 3-16,0-2-4 16,8-7-26-16,7-8-23 15,1-9-30-15,7-8-12 16,-1-2 10-16,-3-18-17 15,-2-4 26-15,-8-3 47 16,-2 3 35-16,-7 5 13 16,0 6 56-16,0 6 44 15,0 5-17-15,0 2-40 16,0 0-37-16,0 5-19 16,7 6-6-16,3 6 6 15,4 2 0-15,4 1 0 16,6-3 0-16,1-5 0 15,5-8 0-15,0-4 0 0,0-11 0 16,-3-18-14-16,-6-9-15 16,-8-20 15-16,-13-22 14 15,0 3 1-15,-13 10 33 16,-4 15 27-16,4 26 55 16,4 6 10-16,0 5-34 15,6 10-52-15,3 5-40 16,0 12-10-16,4 18-17 15,13 12 15-15,8 10 5 16,2 5-30-16,2 4-53 16,-6-2-61-16,-8 3-94 15,-6-12-253-15,-7-17-676 0</inkml:trace>
  <inkml:trace contextRef="#ctx0" brushRef="#br0" timeOffset="6505.655">16168 444 1475 0,'0'0'172'16,"0"0"-110"-16,0 0-52 15,0 0 21-15,95 9 10 16,-40 14 0-16,0 2-7 16,-3 5-24-16,-12 2-10 0,-14 7-73 15,-12-6-233 1,-11-9-540-16</inkml:trace>
  <inkml:trace contextRef="#ctx0" brushRef="#br0" timeOffset="6645.1489">16435 309 1407 0,'0'0'221'0,"0"0"-86"16,0 0-95-16,0 0-24 15,0 0-16-15,0 0-48 16,0 0-117-16,119 21-221 15,-76 4-365-15</inkml:trace>
  <inkml:trace contextRef="#ctx0" brushRef="#br0" timeOffset="6980.9967">16811 345 1416 0,'0'0'404'0,"0"0"-152"16,0 0-102-16,0 0-85 15,0 0-19-15,0 0-36 16,0 0-10-16,-62 70-10 16,62-25-3-16,0 2 12 15,0 0 1-15,12-6-1 16,3-10-11-16,4-9-15 16,3-13 0-16,1-9 2 15,3-2 6-15,-3-23 6 16,-4-9 3-16,-8-6 10 0,-8-6 0 15,-3 0 7 1,-9 2 19-16,-15 9 25 0,-4 8-4 16,-2 11-20-16,3 12-17 15,7 4-10-15,8 0-8 16,6 14-100-16,13 15-75 16,12 2-312-16,4-6-79 0</inkml:trace>
  <inkml:trace contextRef="#ctx0" brushRef="#br0" timeOffset="7321.6721">17116 345 772 0,'0'0'805'16,"0"0"-767"-16,0 0-31 0,0 0 8 15,0 0 58 1,0 0-40-16,30 88-18 0,-18-65-9 15,-3-1-6-15,0-3-13 16,-6-7-31-16,1-6-29 16,-4-6 12-16,0-5 49 15,0-18 12-15,0-13 8 16,0-12 28-16,-6-7 81 16,3 1 26-16,0 7-33 15,3 13-16-15,0 14-41 16,0 15-53-16,17 5 0 15,11 14-6-15,9 17 6 0,4 5 0 16,2 8-1-16,-9 2-6 16,-22 22-89-16,-10-11-222 15,-5-7-578-15</inkml:trace>
  <inkml:trace contextRef="#ctx0" brushRef="#br0" timeOffset="8058.182">8678 1789 1124 0,'0'0'148'0,"0"0"-131"16,0 0-17-16,147-58 0 15,-9 34 16-15,41 0 45 16,27 1 9-16,13 4-1 0,3 1-6 15,14-7-18-15,15-6 3 16,17-13 44-16,8-12 21 16,2-11-27-16,-8-6-4 15,-20 1-1-15,-21 6-19 16,-33 8 13-16,-31 9-8 16,-45 13 2-16,-39 12-5 15,-32 8-2-15,-19 8-14 16,-8 0-9-16,-3 3-14 15,-5 1-10-15,-13 4-6 16,-1 0-9-16,-59 42-100 16,-7 3-177-16,-20 10-648 0</inkml:trace>
  <inkml:trace contextRef="#ctx0" brushRef="#br0" timeOffset="13639.5692">7052 3988 806 0,'0'0'109'16,"0"0"-83"-16,0 0-13 16,-113-13 36-16,80 10 43 15,-3 3 4-15,-1 0-12 16,-3 0-38-16,-3 6-17 15,-6 8 6-15,-7 6-16 16,-5 5-3-16,-3 6 7 16,-5 4-4-16,1 5 11 15,2 5 15-15,4 2-7 0,8 6-3 16,5 1-4 0,2 18 7-16,4 17-15 0,9 18-6 15,7 8 2-15,18 1-5 16,9-4-3-16,0-7 1 15,12-5 0-15,18-1 5 16,7-4 5-16,12-5-6 16,9-4 2-16,-4-14-4 15,-2-21-8-15,-5-15 2 16,11-10-7-16,22-6 15 16,25-12-7-16,12-8 7 15,-2-34 12-15,-10-24 19 16,-16-17 13-16,-5-8-10 15,-14-8 0-15,-9 4-6 16,-10 1 0-16,-12 2-20 0,-7 5-8 16,-6 1-4-16,-10 0 2 15,-10 14 0-15,-6 9 3 16,0-7 8-16,-26-13 4 16,-9-10-3-16,-10-11 0 15,-7 9-9-15,3 22-11 16,8 12 6-16,2 14-1 15,4 7 6-15,-10-3-1 16,-4 2-4-16,-8 1 3 16,-2 8-5-16,-1 8-9 15,-1 9 0-15,-2 7-1 16,-4 0 1-16,3 20-1 16,-5 8-12-16,-1 13-5 0,-8 17-41 15,-8 29-48-15,0 36-96 16,17-17-68-16,21-11-395 0</inkml:trace>
  <inkml:trace contextRef="#ctx0" brushRef="#br0" timeOffset="14618.0943">6772 5564 887 0,'0'0'126'0,"0"0"-94"15,0 0-11-15,0 0 46 16,-97-36 23-16,61 36-15 16,-7 0 16-16,-5 4-27 15,-8 18 7-15,-5 8-11 16,-5 9-13-16,3 11 1 15,-4 18 4-15,6 16 2 16,11 25-1 0,18 10-6-16,24-9 10 0,8-7-1 15,30-16-4-15,12 0-6 16,12-1 7-16,8 0 0 16,7-4-7-16,-5-14 11 15,17-2-15-15,5-8-16 16,10-8 1-16,12-7-6 0,-11-19 1 15,7-13-9-15,-6-11 5 16,-19-5 3-16,-12-15 0 16,-24-4 0-16,-10-7 10 15,4-13-12-15,-2-24 2 16,-1-30-2-16,-21-27-5 16,-13-10-5-16,-23 2-9 15,-28 9 6-15,-12 16 2 16,-13 1-7-16,-4 15 7 15,8 17-1-15,11 25 1 16,15 16 2-16,4 8-1 16,-9 1 1-16,-10 1-9 15,-21 7 7-15,-18 17-8 0,-25 47 0 16,-11 43-13-16,-1 52-62 16,1 39-78-16,41-35-105 15,5-5-393-15</inkml:trace>
  <inkml:trace contextRef="#ctx0" brushRef="#br0" timeOffset="20555.9212">16913 7070 1343 0,'0'0'209'15,"0"0"-137"-15,0 0-37 16,0 0 29-16,93-19 66 16,-4 1 21-16,38-12-22 15,18-6-35-15,1-3-39 16,-12-1-8-16,-21 1-13 16,-8 4-5-16,-10 3-15 15,-17 7-13-15,-20 8-1 16,-19 5 0-16,-11 5-19 15,-1 2-51-15,-6 4-54 16,-5 1-99-16,-22 12-79 16,-19 8-97-16,-14 2-409 0</inkml:trace>
  <inkml:trace contextRef="#ctx0" brushRef="#br0" timeOffset="20728.4915">17200 7322 827 0,'0'0'819'0,"0"0"-726"16,0 0-77-16,144 18-6 16,-11-50 25-16,25-13 35 15,11-14-5-15,-9 1-30 16,-20 15-22-16,-20 4-13 16,-39 13-75-16,-35 11-307 0</inkml:trace>
  <inkml:trace contextRef="#ctx0" brushRef="#br0" timeOffset="37777.282">13556 4696 1230 0,'0'0'232'15,"0"0"-131"-15,0 0-37 16,0 0 26-16,0 0 44 16,0 0-40-16,95-53-35 15,-40 31-23-15,10-3-11 16,5-1-12-16,3-1-12 16,-5 2-1-16,-5 4-34 15,-9 5-58-15,-12 8-68 16,-22 8-151-16,-11 5-217 15,-9 9-277-15</inkml:trace>
  <inkml:trace contextRef="#ctx0" brushRef="#br0" timeOffset="37938.0733">13744 4864 1237 0,'0'0'273'0,"0"0"-116"16,0 0-105-16,0 0 0 15,0 0 70-15,137-50 14 16,-70 14-65-16,6-5-40 15,-3-1-30-15,-19 7-1 16,-2 3-34-16,-18 0-83 16,-14 10-91-16,-17 7-290 0</inkml:trace>
  <inkml:trace contextRef="#ctx0" brushRef="#br0" timeOffset="38288.6938">13375 4449 977 0,'0'0'146'0,"0"0"-55"15,0 0-29-15,0 0-27 16,0 0 0-16,0 0-5 15,0 0 66-15,15 77 3 16,-10-24-12-16,-4 5-23 16,1 3-17-16,-1 0 3 0,3 1-12 15,5-2-10-15,9-7-11 16,9-6-5-16,12-11 8 16,24-17 10-16,26-19 5 15,26-10 4-15,-9-20-18 16,-21 0-13-16,-30 6-8 15,-29 12-124-15,-6 2-170 16,-14 7-418-16</inkml:trace>
  <inkml:trace contextRef="#ctx0" brushRef="#br0" timeOffset="38725.5713">12376 6186 1280 0,'0'0'184'0,"0"0"-62"0,0 0-1 16,0 0-7-16,0 0 3 15,0 0-51-15,0 0-48 16,37-76-15-16,-4 53-3 16,6 1 0-16,0 0-35 15,-2 7-58-15,-4 4-79 16,-5 11-122-16,-10 0-99 16,-12 12-248-16</inkml:trace>
  <inkml:trace contextRef="#ctx0" brushRef="#br0" timeOffset="38876.668">12485 6307 715 0,'0'0'221'0,"0"0"-47"0,0 0-89 16,0 0-21-16,0 0 65 15,0 0 9-15,0 0-20 16,62-58-40 0,-27 14-56-16,-1 1-22 0,-6-18-99 15,-7 13-216-15,-16 4-393 0</inkml:trace>
  <inkml:trace contextRef="#ctx0" brushRef="#br0" timeOffset="39193.7002">12364 5853 958 0,'0'0'191'0,"0"0"-36"16,0 0 12-16,0 0-68 15,0 0-31-15,0 0-25 16,-24 72 13-16,20-26 15 16,1 12-6-16,-2 8-7 15,5 1-9-15,0-2-18 16,1-3-3-16,16-10-8 16,8-8 7-16,8-13-7 15,9-13 4-15,26-12 13 16,25-12 26-16,25-34-21 15,6-21-16-15,-11-14 2 16,-16-7-17-16,-31 15-10 0,-14 11-1 16,-7-5-34-16,-15 19-130 15,-11 6-231-15</inkml:trace>
  <inkml:trace contextRef="#ctx0" brushRef="#br0" timeOffset="49794.5918">9645 9431 439 0,'0'0'186'15,"0"0"-92"-15,0 0 19 16,0 0 1-16,0 0 0 15,0 0 16-15,-17-15-36 16,20 8-46-16,12 1-25 16,7 2-1-16,7 2 3 15,7-1 8-15,4 3 4 0,8 0-3 16,4 3 3 0,6 3-11-16,1 2-10 0,4 0 10 15,0 1-8-15,0-4 3 16,1 1 9-16,0-2-7 15,2 0-3-15,-2-1-1 16,2 0-6-16,-1 1-7 16,-1 0 2-16,0 4-7 15,-1 1 0-15,0-1 1 16,-2 2 0-16,5-3 11 16,11-4 6-16,18-3 0 15,26 0-4-15,9-15 1 16,-3-4-15-16,-6 2 17 15,-8-2-12-15,3 3-5 16,2 2 5-16,-3 7-3 0,-1 0-3 16,-9 4 1-16,-3 3 5 15,-6 0-5-15,-3 0 0 16,-3 10 0-16,-7-6-1 16,2-1 0-16,-1-3 1 15,2 0-1-15,7-7 1 16,2-4-1-16,1-2 0 15,1 3 0-15,0 1 0 16,0 4 0-16,1 0 1 16,-1 0-1-16,-2 3 0 15,1 2 1-15,-2 0 0 16,0 0 0-16,-3 4 0 0,0 3 0 16,-5-1 0-1,-11 2 7-15,-17-4 4 16,-9 0-3-16,-3 1 1 15,11-1 9-15,22 3-4 0,20 4 1 16,-8 1-9-16,-11-3 8 16,-12 4-4-16,-10-3-2 15,4 3 3-15,7 0-5 16,-1-3 11-16,-3 0-5 16,3-8 5-16,2-2-6 15,3 0 1-15,0-2-6 16,4-9 4-16,-1-2-1 15,-1 1-3-15,-3-1 1 0,-2 1-7 16,2 2 5 0,-5-2-5-16,0 0 18 0,-1-1-6 15,0-1 7 1,0-2 0-16,-1 1-9 0,-1 1-5 16,-2-1 1-1,0 2-6-15,-6 2 9 0,-2 2-3 16,-8-1 4-16,-1 3-4 15,-8-1 5-15,-2 2-5 16,-1 0 1-16,-3 1 1 16,1-3-2-16,-1 2 2 15,-1 1-2-15,-2 0-5 16,-4 1-1-16,-2 3 0 16,-5-1 5-16,-1 2-5 15,-1-2-1-15,0-1 0 0,-2-2 1 16,2-4 4-1,0-2 1-15,1-6 13 0,-2-2 11 16,1-2 1-16,-5-3 2 16,-1-3-3-16,-3-4-2 15,0-6-6-15,-4-5-8 16,-2-5-13-16,0-9-1 16,-3-2 0-16,-8-2 0 15,-1-3 0-15,-1 3 0 16,-2-2 0-16,-4-10 1 15,-2-13-1-15,-9-14 0 16,1 11 0-16,6 16-1 16,5 22 1-16,6 19 0 0,-1-1 0 15,-1 0-1-15,0 4 1 16,1 9 0-16,3 5-1 16,-4 3 1-16,-1 2-1 15,-2 1 0-15,-5 1-6 16,-4 3 6-16,-6 3-5 15,-11 1 6-15,-8 0 0 16,-10 0 0-16,-10 4 0 16,-16 6-1-16,-16-1 1 15,-18 3 0-15,-4 0 1 16,9-2-1-16,9-3 0 16,13-2-1-16,1 1 0 15,2-1 1-15,-1 0 0 16,-1 0 0-16,-1-1-1 0,-1 0 1 15,1 2-1-15,0-1 2 16,1 0-1-16,2-1 2 16,-1 1-1-16,2-1-1 15,1-1 0-15,-1 2-1 16,2 0 1-16,-4 1 1 16,-4-1-1-16,-7-1 0 15,-1 3 0-15,-5-1 1 16,6 2-1-16,6-5 0 15,8 0 1-15,5-2 5 16,2-1-6-16,3 0-1 16,9 0 0-16,12 0 0 0,-14 0 1 15,-13 0-1 1,-9 2 1-16,-12-2 0 0,20 0 0 16,25 0 0-16,12 0 0 15,1 1 0 1,-11-1 1-16,-22 2-1 0,-20 0 8 15,-12-2-8-15,-1 0-6 16,20 0 6-16,24 0 0 16,22 0 1-16,1 0-1 15,-18-2-1-15,-23-4 1 16,-26-3 0-16,-2 2-1 16,7 3-6-16,8 2 5 15,5 2 1-15,-3 0 1 16,-3 0 0-16,0 2-12 15,5 5 6-15,5 0 5 0,3-4 1 16,2 0-1-16,3 0 0 16,13-3 0-16,14 1 1 15,14-1 0-15,3 0 1 16,-4 0-2-16,-5 0 1 16,-7 0 0-16,3 0 1 15,0 0 6-15,-1 0-6 16,0 0-1-16,0 0-1 15,0 0 1-15,0 2 0 16,-4-1-1-16,-2 0-1 16,-3 2 2-16,-3 0 0 0,1 1 1 15,-1 1 7-15,-14 6-8 16,-20 5 0-16,6 0-1 16,10-1 1-16,15-5 1 15,22-5 5-15,-7 0-5 16,-10-3 1-16,-2-1-1 15,-1-1-1-15,-3 0 1 16,6 0 4-16,5-8-5 16,4-6 0-16,0-3 1 15,-1-1 0-15,-5-1-1 16,-8 2 0-16,1 0 0 16,-1 1 0-16,3 2 1 15,4 3-1-15,3 2 0 16,3 1 0-16,-2 3 1 15,1 1 0-15,3 1-1 0,-1 1 0 16,1-1-1-16,2-1 1 16,4 1-1-16,-1 2 1 15,4-2 0-15,-1 0-1 16,0 1 0-16,0 1 1 16,-2 1 0-16,0-2-1 15,-1-1 0-15,-1 0 1 16,-3 0 1-16,-1-1-1 15,-4 2-2-15,0-1 1 16,2 3-6-16,0 0 5 16,1 0 1-16,-2 1-10 15,-2 10 2-15,-3 2-7 16,-3 2 10-16,-5 4-3 16,1-1 2-16,-3 1 5 15,1-1-4-15,4 0 5 16,6-4 1-16,4 2-1 15,8-1 1-15,1 2-1 0,6-2 1 16,1 3-1-16,2-1 1 16,0 0-1-16,0 2 1 15,-4 1 0-15,-3 5-1 16,1-3 1-16,-3 2 0 16,2-3-1-16,1-4 1 15,5 0 0-15,3-3 0 16,5-1 0-16,6-3 0 15,2 0 0-15,6-2-1 16,3 1 1-16,3-1-1 16,3 3-6-16,-1 1 6 0,2 5-10 15,1 4 4 1,7 7-1-16,0 6 2 0,0 8 5 16,10 9-1-16,14 18 1 15,12 18-1-15,11 21-3 16,3 7 5-16,-1-5 0 15,-6-10 0-15,-1-13-1 16,-2-6 0-16,-4-12 0 16,0-18 1-16,-7-10-2 15,3-5 2-15,5 4-1 0,6 5 0 16,5 2-1 0,-3-3 0-16,-5-7 1 0,0-6 0 15,-2-3-1-15,-1-7 2 16,-4-3 0-16,4-5-1 15,-1-3-1-15,0-5 2 16,3-5 0-16,5 0-1 16,6-6 1-16,6-10 1 15,6-1-1-15,5-2 0 16,13 2 0-16,14-3-2 16,22 3 1-16,7-2 0 15,-7 0 0-15,-10-1 0 16,-12 1 1-16,0-3-1 15,9 0 1-15,-3 0 0 16,5 1 0-16,-3 0 0 0,0-1 1 16,0 2-1-16,-2-2 0 15,2 0-1-15,-4-1-1 16,-6-2 2-16,-5-1-1 16,-14 5 1-16,-12 3 0 15,-10 3 0-15,-3 1 2 16,10-1-1-16,12-2 0 15,9-2 0-15,-3 3-1 16,0 5 0-16,-2 2 0 16,-5 4 0-16,-6 5-2 15,-3 0-3-15,-4 0 5 16,-8 0 0-16,-1 0 0 16,-4 0 0-16,-3-5 0 15,-1 0 1-15,-2-5-1 16,-1 4 0-16,-2 0 0 0,-1-1 0 15,-3 3 1-15,-2 1-1 16,-4 0 1-16,3 3 0 16,-5 0 7-16,1 0-7 15,-1 0 7-15,-1 0-1 16,-2 3-6-16,-1 0 7 16,-6 1-7-16,-2-1-1 15,-4-1 1-15,-3 0 0 16,-1-2-1-16,-2 0 2 15,0 3-2-15,-9 4-24 16,-10 3-70-16,-14 2-298 0</inkml:trace>
  <inkml:trace contextRef="#ctx0" brushRef="#br0" timeOffset="54937.6609">20759 7321 1614 0,'0'0'223'0,"0"0"-154"15,0 0-15-15,0 0-1 16,0 0 52-16,22 169 13 16,14-14-1-16,4 24 6 15,-5 9-28-15,-3-3-17 16,-11-24-25-16,-1-5-12 15,-3-21-23-15,-3-14-2 0,5-10-1 16,-2-19-8 0,-1-20 5-16,-9-20-12 0,-2-11 1 15,0 9-1-15,2 6 0 16,0 7 0-16,-1-3 0 16,1-7 0-16,1-6 0 15,1-8-2-15,0-8 2 16,6-4-1-16,0-7 0 15,7-4 1-15,7-9-1 16,11-7 0-16,23-2 0 16,35-39-8-16,48-37 8 15,30-27 1-15,21-16 0 16,8-4 1-16,-1 11 0 16,8 6 9-16,4 9 5 15,-13 9 15-15,-24 17-29 0,-34 12-1 16,-43 16 2-16,-38 14 4 15,-31 12-6-15,-18 3-53 16,-12 4-69-16,-27 1-46 16,-13 0-146-16,-21 8-901 0</inkml:trace>
  <inkml:trace contextRef="#ctx0" brushRef="#br0" timeOffset="55520.4839">21430 9134 1382 0,'0'0'245'16,"0"0"-178"-16,0 0-30 16,0 0 53-16,48-95 60 15,20 0-52-15,49-45-35 16,26-28-10-16,27-21 13 16,7-6 1-16,-1 6-20 15,11 3-20-15,5 11-9 16,-4 15 6-16,-15 9 7 15,-17 14 0-15,-24 9-1 16,-22 11-3-16,-23 17 4 0,-20 26-1 16,-25 19-7-1,-12 18-2-15,-10 9 2 0,-2 1 9 16,0 2 1-16,-4 0 1 16,-3 11-16-16,-6 4-1 15,-5 5-16-15,0 3-1 16,-34 4-55-16,-8 10-150 15,-16 7-452-15</inkml:trace>
  <inkml:trace contextRef="#ctx0" brushRef="#br0" timeOffset="56578.5996">22543 7198 990 0,'0'0'283'0,"0"0"-33"16,0 0-2-16,0 0 2 15,0 0-29-15,0 0-79 16,-23-49-62-16,23 49-34 16,6 11-27-16,11 11 20 15,6 9 3-15,4 6-5 16,-1 2-19-16,2 0-11 15,-4 2-5-15,-2-3-2 16,-3-3-23-16,-5 1-61 16,-5-6-45-16,-5-2-63 15,-5-4-105-15,-15-8-224 16,-5-10-88-16</inkml:trace>
  <inkml:trace contextRef="#ctx0" brushRef="#br0" timeOffset="56789.8638">22481 7386 1008 0,'0'0'353'16,"0"0"-123"-16,0 0-35 16,0 0-34-16,0 0-25 15,0 0 7-15,0 0-30 16,104 31-38-16,-65-21-30 16,3-4-24-16,1 0-12 15,-3-3-9-15,0-3-1 16,-3 0-60-16,-7-3-71 0,4-25-114 15,-11 3-92 1,-7-4-300-16</inkml:trace>
  <inkml:trace contextRef="#ctx0" brushRef="#br0" timeOffset="56976.4538">22904 7136 834 0,'0'0'370'16,"0"0"-59"-16,0 0-8 15,0 0-34-15,0 0-74 16,0 0-91-16,0 0-48 15,-32-16-28-15,40 39 11 16,8 9-15-16,-2 8-9 16,3 1-14-16,-4 2-1 15,0-2-48-15,-6-1-92 0,-7 7-122 16,0-13-264-16,-4-6-295 16</inkml:trace>
  <inkml:trace contextRef="#ctx0" brushRef="#br0" timeOffset="57169.1666">22635 7454 1137 0,'0'0'368'0,"0"0"-245"16,0 0-8-16,0 0 19 16,0 0 51-16,0 0-64 15,124 20-70-15,-72-20-26 16,5 0-17-16,-2 0-8 15,-4-7-74-15,4-23-121 16,-14 4-154-16,-11-4-389 0</inkml:trace>
  <inkml:trace contextRef="#ctx0" brushRef="#br0" timeOffset="57309.6772">23092 7050 1094 0,'0'0'502'15,"0"0"-346"-15,0 0-1 16,0 0-6-16,0 0-3 15,1 121-56-15,5-42-53 16,-6 20-37-16,-9 9-13 16,-13-25-187-16,-14-16-586 0</inkml:trace>
  <inkml:trace contextRef="#ctx0" brushRef="#br0" timeOffset="60441.9664">21185 8308 598 0,'0'0'707'16,"0"0"-485"-16,0 0-75 0,0 0-30 16,0 0-31-1,0 0 15-15,0 0-13 0,66 80-25 16,-47-57-23-16,1-2-15 15,-4-2-10-15,-1-5-14 16,-5-4 8-16,-3-2-9 16,-3-5 6-16,-4-2 1 15,0-1 8-15,-7-2 10 16,-14-18-17-16,-9-12-8 16,-6-9-6-16,-1-13 4 15,1-4-7-15,7 2-1 16,14 8-11-16,11 8-5 15,4 8-10-15,18 9-17 16,10 3-39-16,8 4-50 16,16 3-98-16,-10 4-140 15,-6 6-403-15</inkml:trace>
  <inkml:trace contextRef="#ctx0" brushRef="#br0" timeOffset="60624.061">21166 8485 700 0,'0'0'227'0,"0"0"-173"16,0 0 5-16,0 0-4 16,97-54-52-16,-36-1-3 15,-11 7-210-15,-6 3-135 0</inkml:trace>
  <inkml:trace contextRef="#ctx0" brushRef="#br0" timeOffset="60830.0612">21521 8003 1094 0,'0'0'341'0,"0"0"-122"16,0 0-42-16,0 0-17 15,-31 90-17-15,31-51-35 16,0 2-38-16,13-1-30 15,8-7-18-15,3-5-22 16,7-5 0-16,5-9 0 16,1-8-76-16,-4-6-92 15,1-21-90-15,-12-9-264 0,-11-4-165 0</inkml:trace>
  <inkml:trace contextRef="#ctx0" brushRef="#br0" timeOffset="61196.3092">21665 8032 874 0,'0'0'244'15,"0"0"-54"-15,0 0 38 16,0 0-100-16,0 0-40 16,0 0-40-16,0 0-25 15,29-12 9-15,-17 27 31 16,1 7-7-16,-2 5-1 16,-3 1-21-16,-1 0-12 15,0-5-13-15,-1-8-9 16,-1-7-35-16,2-8-59 0,-1-7-17 15,-2-16 60-15,-1-9 26 16,-1-2 6-16,-2 0 12 16,0 4 7-16,0 7 29 15,-2 6 27-15,-1 5 27 16,0 5 19-16,0 4 2 16,2 3-26-16,1 0-37 15,0 0-19-15,1 13-7 16,10 2 1-16,8 4-2 15,-1-1-13-15,3 0 0 16,1-4-1-16,-2-1-3 16,-2-5-63-16,-2-8-108 15,-6 0-126-15,-5-7-446 0</inkml:trace>
  <inkml:trace contextRef="#ctx0" brushRef="#br0" timeOffset="61405.546">21788 7722 1262 0,'0'0'277'0,"0"0"-178"15,0 0 101-15,83 61 5 16,-42-31-37-16,5 3-55 16,-1 0-31-16,-1 7-46 15,-8 3-17-15,-12 20-10 16,-24 29-9-16,-41 38-18 15,-70 31-62-15,-2-29-213 0,-29-9-827 16</inkml:trace>
  <inkml:trace contextRef="#ctx0" brushRef="#br0" timeOffset="67025.701">13355 8226 517 0,'0'0'169'16,"0"0"-17"-16,0 0 18 15,0 0-47-15,0 0-13 16,0 0-7-16,-14-29-16 16,8 25 10-16,-3-1-4 15,-1-1-39-15,-2 2-6 16,-6 0-1-16,0 0-18 16,-5 2 11-16,-2-3-1 0,-3 2-11 15,-4 1 4-15,-2 2-7 16,-3 0-1-16,-6 0-7 15,-2 3 8-15,-1 7-9 16,-2 1-4-16,0 3-2 16,3 0 23-16,-1 2-13 15,3 1-5-15,-2 3 0 16,5 0-8-16,0 0 15 16,6 2 6-16,1 2-10 15,1-1-9-15,0 2-2 16,2 2-1-16,-2 2 6 15,2-1-3-15,1-1-2 16,5 2-1-16,1-1 1 16,2 3-1-16,2 0-4 15,1 3 5-15,2 1-5 0,1 4 5 16,-1 0-5 0,2 3 6-16,1-1-7 15,2 2 7-15,1-1-7 16,2-1 5-16,5 0 0 0,3-3-5 15,0 1 0-15,3 0 0 16,11 3 5-16,4-3-5 16,2 1 8-16,6-2 0 15,2-1 0-15,4-3-8 16,3 1 11-16,3-4-2 16,3 0-2-16,4-2-2 15,3-2 6-15,1-3-6 16,3-3 3-16,0-2-2 15,2-4-1-15,-3-2-6 16,0-4 1-16,1-1 0 0,-1-4 5 16,1-3 0-16,0-1-4 15,-2 0 19-15,0-5 2 16,0-8 0-16,-5-5 3 16,0-2-5-16,-5-5-6 15,-2-2 4-15,-5-4-8 16,-1-3 4-16,0-2-3 15,-4-2-2-15,1 1 2 16,-1-2 3-16,-2 1-5 16,0 0 5-16,-5 1-4 0,0 2-2 15,-5 1 7 1,-2 1-1-16,-3-3-2 0,-3-1-1 16,-2 0-6-16,-3-3-5 15,1 1 6-15,-1 1-7 16,0 2 1-16,0 5 1 15,-2 3 5-15,-1 2 1 16,0 1 2-16,0 1 2 16,0-2 0-16,-1-1-4 15,-8 0-1-15,-1-2 1 16,-3 1-7-16,0 0 6 16,-2-2-6-16,-1 4 0 15,0 1 0-15,1 0-1 16,0 2 2-16,0 4-1 15,0 1 0-15,0 3 5 0,-1 1-5 16,2 4-1-16,1 0 0 16,-3 2 0-16,-1 1 1 15,2 0-1-15,-2 1 0 16,0 3 0-16,-1 1 0 16,1 2 0-16,-5 0 0 15,-5 8-6-15,-9 15-28 16,-26 22-48-16,-54 43-88 15,9-7-177-15,-7 3-857 0</inkml:trace>
  <inkml:trace contextRef="#ctx0" brushRef="#br0" timeOffset="69090.1101">9785 5346 15 0,'0'0'673'0,"0"0"-511"16,0 0 26-16,0 0 20 16,0 0-41-16,0 0-54 15,-21-11-57-15,30 11-27 0,12 0 6 16,9 0 21-16,6 1-6 16,7 9 1-16,6-4 5 15,6 3-6-15,18-4 7 16,-6-1-1-16,6-2 8 15,5-2-16-15,-11 0-11 16,8 0-9-16,1-4-6 16,-1-1-7-16,-4-2 7 15,1 1-14-15,-5 2-1 16,-3 0 2-16,-3 1 4 16,-1 3-5-16,-3-1-7 15,2 1 11-15,-1 0-5 16,-1 0-7-16,-2 0 1 15,-2-2 0-15,-1 0 5 16,-2-3 0-16,-1 1-5 0,-1-1 10 16,-2 1-2-16,1-2-1 15,-1 1 3-15,-1 0-6 16,1 4-5-16,-1-2 0 16,1 0 1-16,0 1 0 15,2-1-1-15,-3 3 1 16,1-4-1-16,-3 1 0 15,2-2 1-15,-3 0 8 16,-2-2-9-16,2 2 0 16,-2 0 1-16,-1 1 0 15,-1 1-1-15,-3 2 1 0,-1 0 0 16,-3 1-1 0,-1 0 0-16,0 0 0 0,-2 0 0 15,1 0 1-15,2 0-1 16,2-2 12-16,3-3-11 15,1-1 15-15,3-1-4 16,-1 0 6-16,-1 2-2 16,0-1 1-16,-1 0 5 15,-5 4-10-15,-7-1 12 16,-6 3-8-16,-2-2 14 16,-8 2-8-16,-2 0 12 0,-4 0-2 15,0 0 5 1,-3 0-6-16,0 0 5 0,0 0-14 15,0 0 2-15,0 0-3 16,0 0-6-16,0 0-7 16,0 0-7-16,0 0-1 15,-9 0-37-15,-37 14-65 16,1 3-160-16,-11-2-672 0</inkml:trace>
  <inkml:trace contextRef="#ctx0" brushRef="#br0" timeOffset="82436.8104">13604 10151 550 0,'0'0'134'16,"0"0"-17"-16,0 0 71 15,0 0-19-15,0 0-40 16,0 0-42-16,-15-9-39 16,15 19-31-16,0 14 19 15,7 10 34-15,8 7 15 16,2 13-17-16,3 18-7 15,3 18 2-15,2 16-12 16,-7 6-14-16,-2-8-11 16,-8-13-11-16,-5-7-2 0,-3-15 2 15,0-12-8 1,0-16 1-16,0-9-7 0,0 2 6 16,0-1-1-16,-3 0 4 15,-1-7-8-15,3-8 6 16,1-6-7-16,0-4 0 15,0-5 0-15,0-3 1 16,0 0 4-16,0 0 0 16,0 0-6-16,0 0 7 15,0 0 4-15,0 0-2 16,0 0 13-16,0 0-2 0,0 0-12 16,0 0 0-1,0 0-7-15,0 0-1 0,0 0 0 16,0 0-7-1,1 0-7-15,6-3 13 0,0-2-9 16,5 1 10-16,0-3 0 16,0 1 1-16,0 1 1 15,-2-1-1-15,-1 1 0 16,-1 1 0-16,-4 1 4 16,-1 0-4-16,-1 3 4 15,-2 0-5-15,0 0 6 16,0 0-6-16,0 0 8 15,0 0-7-15,0 0 0 16,0 0 13-16,0 0-1 16,0 0-12-16,0 0 0 0,0 0 5 15,0 0-6 1,0 0 0-16,0 0 0 0,0 0-1 16,0 0 1-16,0 0 0 15,0 0 2-15,0 0-1 16,0 0-1-16,0 0-1 15,0 0 1-15,0 0 0 16,0 0 0-16,0 0 0 16,0 0 0-16,0 0 0 15,0 0 0-15,0 0 0 16,0 0 0-16,0 0 0 16,0 0 2-16,0 0-2 15,0 0 1-15,0 0 7 16,0 0-7-16,0 0 7 15,0 0-8-15,0 0-2 16,0 0 2-16,0 0 2 0,0 0-2 16,0 0-2-16,0 0 2 15,0 0 0-15,0 0 0 16,0 0 0-16,0 0 0 16,0 0 0-16,0 0 2 15,0 0-1-15,0 0 0 16,0 0-1-16,0 0 0 15,0 0 0-15,0 0 0 16,0 0 1-16,0 0-1 16,0 0 0-16,0 0 0 15,0 0 1-15,0 0-1 0,0 0 1 16,0 0-2 0,0 0 1-16,0 0-1 0,0 0-1 15,0 0-17-15,0 0 0 16,0 0 3-16,0 0-17 15,0 0 0-15,0 0-24 16,0 1-58-16,-8 8-104 16,-1-1-138-16,-3-1-301 0</inkml:trace>
  <inkml:trace contextRef="#ctx0" brushRef="#br0" timeOffset="85457.9231">13758 11294 484 0,'0'0'102'16,"0"0"-25"-16,0 0 21 15,0 0 48-15,0 0-16 16,0 0-22-16,0 0-21 0,-19-9-30 16,19 7-30-16,3 1-12 15,12-2-8-15,2 1 13 16,9 0 8-16,4-1-3 15,3 3-11-15,4 0-5 16,5 0 7-16,3 0 10 16,1 4-1-16,2 0-9 15,1 2 4-15,-4-3 0 16,2 1 1-16,-5-1 2 16,0-1 0-16,-3 0-1 15,-3-1 1-15,-2-1 2 16,-1 2-6-16,1-2 10 15,-3 1-4-15,0 0-7 16,1 2-2-16,-1 0 6 16,2 0-3-16,0 1-2 0,0-3-8 15,-1 1 12-15,0 1-8 16,-1 0-4-16,-1-2 4 16,0 1-2-16,1-2 1 15,2 0 20-15,1 0-7 16,1 0-17-16,2-5 7 15,-1-2 0-15,-4 0-3 16,1 1 0-16,-3 2-1 16,-2 0 0-16,-2 3-4 15,-4-1-5-15,0 2 11 0,1 0-7 16,-2 0 1 0,0 0 0-16,3-1-5 0,1-3 17 15,2 4-1-15,3-3-6 16,-2 0 4-16,2 0-4 15,1 2-11-15,-1-1 0 16,1 2 11-16,1 0-12 16,-1 0 0-16,2 0 0 15,-2 0 0-15,-1 0 2 16,-2 0-1-16,-3 0 0 16,1-1 13-16,-4-3-3 15,4-2 3-15,-1 2 1 16,2-3-1-16,1 4-5 15,2 0 3-15,3 0 4 16,0 3-7-16,1 0 3 16,0 0-10-16,0 0 8 15,0 0-9-15,-3 0 9 0,-1-3-2 16,0 3 1-16,-2 0 0 16,0 0 4-16,-1 0-3 15,-2 0 4-15,-2 0-3 16,-4 0 0-16,0 0 4 15,-1 0 0-15,-3 0 4 16,0 0-7-16,-1 0 6 16,-2 0 7-16,-2 0 0 15,-3 0-8-15,-2 0 0 16,-3 0-9-16,-2 0-1 16,0 0 7-16,0 0-8 15,0 0 1-15,0 0 2 16,0 0-1-16,0 0 2 15,0 0-3-15,0 0 4 16,0 0-11-16,0 0 0 0,0 0 1 16,0 0 1-16,0 0-1 15,0 0-1-15,0 0 1 16,0 0 0-16,0 0-1 16,0 0 1-16,0 0 4 15,0 0-5-15,0 0 0 16,0 0 0-16,0 0 0 15,0 0-1-15,0 0 0 0,0 0 1 16,0 0-1 0,0 0-3-16,0 0 3 15,0 0 1-15,0 0-1 0,0 0 1 16,0 0-1 0,0 0 1-16,0 0-1 0,0 0 1 15,0 0 0-15,0 0 0 16,0 0 0-16,0 0-5 15,0 0 4-15,0 0 1 16,-2 0 0-16,0 0 0 16,2 0 0-16,0 0 0 15,0 0 2-15,0 0-2 16,0 0 0-16,0 0-1 16,0 0 1-16,0 0-1 15,0 0 1-15,0 0-1 0,0 0 1 16,0 0 0-16,0 0 0 15,0 0 0-15,0 0 0 16,0 0-1-16,0 0-8 16,0-7-4-16,4 0 12 15,5-7-7 1,2 0 7-16,-1-2 1 0,4 2-1 16,-3-1-4-16,-2 2 4 15,1 1 1-15,-1 0-1 16,0 0 0-16,-1 2 1 15,2-2-1-15,-3 0 1 16,2-1 1-16,-2 0-1 16,0-1 0-16,-1 2-1 15,-2-3 1-15,-1 1 1 0,0-6 0 16,-1 0-1 0,-1-4 0-16,-1-2 1 0,0-3-1 15,0 3 1-15,0 1 0 16,0 0-1-16,0 4 1 15,0 1-1-15,0-1 6 16,-6 0-6-16,-3-1 0 16,-2-5 0-16,-2-4 0 15,1-6 1-15,-2-4 5 16,0-4-6-16,4 0 1 16,0 2-1-16,2 3 1 15,2 4 0-15,-2 3-1 16,2 0 0-16,-1 3 0 15,-1 0 0-15,-2-1 0 16,-2-2 2-16,-4-2-2 16,4-1 1-16,-5 0-1 0,2 0 1 15,2 5 0-15,-2 4-1 16,3 3 0-16,-1 4-1 16,1 2 1-16,-2 2-1 15,4 2 1-15,-2 2 0 16,0 1 0-16,3 2 0 15,1 1 1-15,1 1-1 16,0 3 0-16,2-1 0 16,1 3 0-16,-2-1 0 15,1 0 0-15,-4 2 0 0,2-1 0 16,-2 1 0 0,-4 1 0-16,-3 0-1 0,-3 0 1 15,-4 0 0-15,-3 3-1 16,-6 4 1-16,-5 2-1 15,-3-2 1-15,-3 3-1 16,-6-3 1-16,3 1 0 16,-2 0 0-16,-3-2 0 15,0-1 0-15,-1 1 0 16,-3-2 0-16,1 1 0 16,-1 3 0-16,-1-2 0 15,-2 4 1-15,-1-1 1 16,-4 2-1-16,0 0 0 0,-2 0 0 15,2-2-1 1,1-3 0-16,1 1-9 0,1-3 9 16,0 0-1-16,-1-1 1 15,2-2 0-15,-3 1-1 16,-2 1 1-16,-12 5 0 16,3-3-1-16,1 3-10 15,0 2 11-15,14-4-8 16,-3-1 8-16,6 0 0 15,8-2 0-15,2-3 0 16,2 1 0-16,1-1 6 16,1 0-5-16,-3 1-2 15,-3 1-4-15,-2 1 4 16,-3-1 1-16,0 3 0 0,0-1-1 16,4 2 1-16,3-1-1 15,2 1 1 1,4 0 0-16,2 3 0 0,4-2-1 15,6-1 1-15,3 1 0 16,9-3 0-16,2-1 1 16,4-1-1-16,4 1 1 15,1-3-1-15,2 0 1 16,2 0 0-16,-1 0-1 16,-2 0 1-16,3 0 0 15,-1 0 0-15,1 0 1 16,0 0-1-16,0 0 0 15,0 0 0-15,0 0 0 0,0 0 0 16,0 0-1-16,0 0 0 16,0 5-10-1,-9 19-139-15,-3 2-359 0,-17 2-864 0</inkml:trace>
  <inkml:trace contextRef="#ctx0" brushRef="#br0" timeOffset="88381.4811">17953 11314 1302 0,'0'0'292'0,"0"0"-133"16,0 0-59-1,0 0 6-15,0 0 52 0,94-29-37 16,-36 10-34-16,8 1-35 16,4-4-19-16,-6 3-14 15,-7-1-5-15,-7 1-13 16,-11 4-1-16,-8 2-3 16,-8 5-50-16,-8 5-70 15,-15 3-133-15,-3 7-285 16,-15 8-146-16</inkml:trace>
  <inkml:trace contextRef="#ctx0" brushRef="#br0" timeOffset="88585.0674">18147 11526 1448 0,'0'0'255'0,"0"0"-181"15,0 0-36-15,103-22 74 16,-55 1 53-1,1-6-48-15,3-2-48 0,-3-2-32 16,0-1-21-16,-2 5-11 16,-3 1-5-16,-2 9-74 15,-10 8-171-15,-15 6-442 0</inkml:trace>
  <inkml:trace contextRef="#ctx0" brushRef="#br1" timeOffset="92332.6847">15484 9747 643 0,'0'0'229'0,"0"0"-55"0,0 0 2 16,0 0-31-1,0 0-14-15,0 0-31 0,-5-1-42 16,3 10-34-16,2 3-1 15,0 7 0-15,0 10-5 16,0 3-12-16,0 10-5 16,0 8-1-16,0 5-83 15,0 26-161-15,7-13-99 16,-5-10-398-16</inkml:trace>
  <inkml:trace contextRef="#ctx0" brushRef="#br1" timeOffset="92517.2959">15431 10634 720 0,'0'0'191'0,"0"0"-83"0,0 0-57 16,0 0-28-16,0 0-1 16,0 0-14-16,0 0-8 15,-3 89-42-15,3-41-90 16,0-7-67-16,0-3-185 0</inkml:trace>
  <inkml:trace contextRef="#ctx0" brushRef="#br1" timeOffset="92689.0301">15484 11187 484 0,'0'0'141'0,"0"0"15"0,0 0-10 16,0 0-19-16,0 0-67 15,0 0-42-15,7 79-18 16,1-48-25-16,3 19-99 16,2-7-103-16,-5-5-307 0</inkml:trace>
  <inkml:trace contextRef="#ctx0" brushRef="#br1" timeOffset="92875.1003">15677 11520 462 0,'0'0'321'16,"0"0"-116"-16,0 0-65 0,0 0 21 16,0 0-26-1,0 0-74-15,0 0-45 0,27 0-9 16,-14 0-6-16,5 1-1 16,2 1-32-16,15-2-97 15,-5 0-54-15,-2 0-167 0</inkml:trace>
  <inkml:trace contextRef="#ctx0" brushRef="#br1" timeOffset="93053.009">16080 11469 675 0,'0'0'162'16,"0"0"40"-16,0 0-21 16,0 0 6-16,0 0-53 0,0 0-70 15,93 0-32-15,-66 0-19 16,5 0-12-16,4 0-1 15,5 2-48-15,15 5-142 16,-9-2-103-16,-6-2-287 0</inkml:trace>
  <inkml:trace contextRef="#ctx0" brushRef="#br1" timeOffset="93228.1556">16806 11415 919 0,'0'0'202'0,"0"0"-54"16,0 0-6-16,0 0 6 16,0 0-62-16,0 0-55 0,80 15-31 15,-51-14-3-15,5-1-114 16,24 0-18-16,-8 0-127 16,-4 0-147-16</inkml:trace>
  <inkml:trace contextRef="#ctx0" brushRef="#br1" timeOffset="93426.0266">17462 11376 842 0,'0'0'287'0,"0"0"-43"16,0 0-107-16,0 0-19 16,0 0 4-16,0 0-55 15,0 0-32-15,33 5-20 0,-16-1-15 16,0 0 0-16,3-3-53 15,2-1-52-15,18 0-142 16,-7 0 31-16,0-5-309 0</inkml:trace>
  <inkml:trace contextRef="#ctx0" brushRef="#br1" timeOffset="93602.3226">17919 11339 654 0,'0'0'347'0,"0"0"-175"15,0 0-36-15,0 0 2 16,0 0-25-16,0 0-46 16,0 0-22-16,32 22-26 15,-16-22-19-15,1 0-44 0,-1 0-81 16,7 0-70-16,-5-3-84 16,-3-5-231-16</inkml:trace>
  <inkml:trace contextRef="#ctx0" brushRef="#br1" timeOffset="93811.954">18147 11339 1033 0,'0'0'217'16,"0"0"-49"-16,0 0-63 0,0 0 27 15,0 0-50 1,0 0-53-16,0 0-26 15,4-9-3-15,-2 0-45 0,2-2-64 16,-2-3-72-16,-1-20-43 16,-1 2-83-16,0 0-266 0</inkml:trace>
  <inkml:trace contextRef="#ctx0" brushRef="#br1" timeOffset="94006.9217">18199 10805 622 0,'0'0'370'0,"0"0"-151"16,0 0-2-16,0 0-15 16,-14-84-27-16,14 61-62 15,0-4-69-15,0-4-27 0,7 0-15 16,5-3-1-16,-1-2-1 16,0-1-46-16,-1-1-80 15,2-15-84-15,-3 9-115 16,-4 5-217-16</inkml:trace>
  <inkml:trace contextRef="#ctx0" brushRef="#br1" timeOffset="94181.5456">18213 9987 897 0,'0'0'178'16,"0"0"-16"-16,0 0 35 15,0 0-35-15,0 0-55 16,-68-87-54-16,61 68-33 15,-1 2-20-15,2-3-13 16,-1-2-73-16,0-14-120 0,-2 7-131 16,2-2-354-16</inkml:trace>
  <inkml:trace contextRef="#ctx0" brushRef="#br1" timeOffset="94370.7323">18023 9525 214 0,'0'0'735'0,"0"0"-499"16,0 0 16-16,0 0-29 16,0 0-60-16,0 0-68 15,0 0-55-15,-33-19-24 16,30 16-16-16,-1 3-4 16,-5 0-71-16,-18 0-115 0,2 0-153 15,-5 5-287-15</inkml:trace>
  <inkml:trace contextRef="#ctx0" brushRef="#br1" timeOffset="94541.0467">17492 9595 781 0,'0'0'244'0,"0"0"-60"16,0 0 13-16,0 0-34 15,0 0-68-15,0 0-62 0,0 0-33 16,-51-17-19-1,31 17-106-15,-39 0-149 0,7 0-102 16,-10 0-266-16</inkml:trace>
  <inkml:trace contextRef="#ctx0" brushRef="#br1" timeOffset="94705.3604">16619 9651 834 0,'0'0'197'16,"0"0"-15"-16,0 0 15 15,0 0-69-15,0 0-80 16,0 0-32-16,0 0-15 16,-1-16-1-16,-4 16-33 15,-11-1-150-15,3 1-63 16,-7 0-262-16</inkml:trace>
  <inkml:trace contextRef="#ctx0" brushRef="#br1" timeOffset="94878.0201">16119 9651 867 0,'0'0'194'15,"0"0"-19"-15,0 0-62 16,0 0-33-16,0 0-38 16,0 0-42-16,0 0-13 15,-80 0-161-15,50 2-147 16,-6 5-179-16</inkml:trace>
  <inkml:trace contextRef="#ctx0" brushRef="#br1" timeOffset="95080.5827">15428 9702 652 0,'0'0'270'0,"0"0"-30"15,0 0-24-15,0 0-23 16,0 0-18-16,0 0-64 15,0 0-67-15,-5-13-29 16,5 13-8-16,0 0-5 16,-3 0-2-16,2 0-34 15,-2 0-131-15,0 2-177 0,-3 4-168 16</inkml:trace>
  <inkml:trace contextRef="#ctx0" brushRef="#br1" timeOffset="95253.3552">15146 9817 348 0,'0'0'942'0,"0"0"-730"16,0 0-55-16,0 0-113 16,0 0-24-16,0 0-20 15,0 0-27-15,-73 108-251 16,38-66-769-16</inkml:trace>
  <inkml:trace contextRef="#ctx0" brushRef="#br1" timeOffset="99595.4871">12476 4539 1069 0,'0'0'279'16,"0"0"-52"-16,0 0-68 15,60-86-32-15,-26 54-42 16,8-3-34-16,1-2-29 0,2 1-8 16,-2 5-14-16,-7 2 0 15,-5 3-49-15,-3 6-98 16,-7 5-134-16,-10 5-273 0</inkml:trace>
  <inkml:trace contextRef="#ctx0" brushRef="#br1" timeOffset="100000.4541">12459 4255 846 0,'0'0'234'0,"0"0"-65"16,0 0 18-1,0 0-25-15,0 0-9 0,0 0-38 16,0 0-59-16,0-22-36 16,-1 32-4-16,-2 9 12 15,1 8 8-15,1 9 1 16,-2 6-13-16,3 5 7 16,-3-2-9-16,3-1-4 15,0-6 2-15,6-7 1 16,6-10-8-16,9-5 14 15,4-8 20-15,11-7 39 16,4-1-6-16,9-8-24 16,2-12-5-16,3-3-20 0,0-3-4 15,-5 2-17-15,-6 2-4 16,-9 2-6-16,-5 8-1 16,-10 7-74-16,-18 18-114 15,-1 14-318-15,-11 8-326 0</inkml:trace>
  <inkml:trace contextRef="#ctx0" brushRef="#br1" timeOffset="100712.6304">13864 4018 591 0,'0'0'165'16,"0"0"38"-16,0 0 0 15,0 0 7-15,-77-81-14 16,56 77-18-16,-3 4-28 15,-1 4-82-15,2 14-36 0,1 8 13 16,6 1 1-16,10-1-2 16,6 2-13-16,0-5 0 15,21-2 3-15,8-4-5 16,7-2 2-16,2-2-14 16,2-1-8-1,-9-1-8-15,-4 0 0 0,-8 0 0 16,-10 3-1-16,-9 3-1 15,0 6-11-15,-13 2-1 16,-12 3-3-16,-8-1 5 16,-3-1-9-16,1-8-17 15,4-6-50-15,6-12-72 0,9-9-321 16,8-8-232-16</inkml:trace>
  <inkml:trace contextRef="#ctx0" brushRef="#br1" timeOffset="101268.9319">13869 4039 1000 0,'0'0'318'15,"0"0"0"-15,0 0-113 16,0 0-63-16,0 0-44 16,0 0-52-16,0 0-20 15,24 32 43-15,-3-10-23 16,4-1-18-16,0 2-16 15,7-3-10-15,-5-4-1 16,0-4-1-16,-5-4-9 0,-4-4-36 16,-8-4-31-16,-5 0 9 15,-2-1 33-15,-3-15 20 16,0-8-13-16,0-6-3 16,-6-1 14-16,-2 3 15 15,-1 6 1-15,5 5 17 16,-2 9 23-16,6 4-1 15,-2 4-4-15,2 0-17 16,0 0-18-16,2 9-12 16,14 5 12-16,5 4 0 15,5 1 0-15,5-2-3 16,2-1 2-16,1-7-11 16,-4-4-50-16,-5-5-52 0,-6 0-23 15,-9-9 52 1,-7-7 59-16,-3-6 25 0,0 0 1 15,-7 0 35 1,-3 6 83-16,5 4 11 0,0 7 12 16,5 5-50-16,0 0-57 15,0 9-34-15,10 11 0 16,8 11 0-16,7 6 15 16,2 5-14-16,3 3 5 15,-3 2-6-15,-5 0-61 16,-7-3-111-16,-6-12-442 15,-5-15-602-15</inkml:trace>
  <inkml:trace contextRef="#ctx0" brushRef="#br1" timeOffset="101473.0253">14254 3971 1107 0,'0'0'162'15,"0"0"-44"-15,0 0-31 16,0 0 21-16,0 0-18 15,83-46-17-15,-53 55-9 16,-3 15-23-16,-6 7-15 16,-6 8-4-16,-9 3-1 15,-5 1-10-15,-1 0-11 16,2-7-103-16,2-10-175 0,5-12-279 16</inkml:trace>
  <inkml:trace contextRef="#ctx0" brushRef="#br1" timeOffset="101845.9568">14527 3988 933 0,'0'0'352'0,"0"0"-14"16,0 0-103-16,0 0-110 15,0 0-48-15,0 0 18 16,36 74 32-16,-10-34-28 16,6 4-41-16,1 1-33 15,-2 2-18-15,-4-3-7 16,-5-1-18-16,-8-9-97 15,-4-12-85-15,-6-12-72 16,-4-10-13-16,0-20-30 16,-19-19-186-16,-16-26 208 0,0 0 207 15,-8-5 86-15,0-3 92 16,13 17 119-16,4 1 108 16,12 10-76-16,13 9-101 15,1 11-72-15,11 5-12 16,8 9 6-16,2 5-7 15,1 6 8-15,-1 2-17 16,-4 19-10-16,-4 9-10 16,-7 8 15-16,-4 5-13 15,-2 5-11-15,0-4-19 16,0 6-52-16,0-13-189 16,6-12-401-16</inkml:trace>
  <inkml:trace contextRef="#ctx0" brushRef="#br1" timeOffset="102770.605">14901 3828 1324 0,'0'0'293'16,"0"0"3"-16,0 0-79 16,0 0-70-16,0 0-44 15,-91 64-29-15,75-30-11 16,0 4-14-16,9 2-24 15,7 1-10-15,0-5-6 16,10-4-8-16,13-5-1 0,9-9-1 16,4-10-40-1,5-8-11-15,-1-8-7 0,-2-16-8 16,-8-12-31-16,-10-5-39 16,-12-4-1-16,-4 0 100 15,-4 8 38 1,0 7 19-16,0 10 98 0,-1 9 35 15,-2 8-23-15,3 3-38 16,0 0-50-16,0 14-32 16,9 12-9-16,10 7 22 15,8 6 2-15,3-1-6 16,4-3-5-16,1-7-12 16,-3-7 1-16,1-9-2 0,-3-10-1 15,-3-2-37 1,-5-15-19-16,-6-13 4 0,-8-8 16 15,-7-1 25-15,-1-5 6 16,-1 6 6-16,-10 5 1 16,4 8 13-16,0 5 5 15,1 7 11-15,4 6 14 16,1 5-10-16,1 0-23 16,0 7-11-16,3 13-2 15,12 7 2-15,4 4 8 16,3 2-2-16,5-5-5 15,3-6-1-15,1-8 1 16,4-7-1-16,-1-7-28 16,-4-1-8-16,-5-19-31 15,-10-8 27-15,-7-6 12 0,-4-1 10 16,-4-1 18-16,0 8 0 16,0 9 0-16,-4 7 14 15,4 6 9-15,0 6-2 16,0 0-15-16,0 9-6 15,11 8 0-15,8 3 0 16,6 1 1-16,5-3 0 16,1-2 1-16,2-7-1 15,-3-8 0-15,-4-1-1 16,-5-13-14-16,-7-14 4 16,-10-9-14-16,-4-22 15 15,-7 0 8-15,-15-8-7 0,-4 3 7 16,2 11 1-1,-1 7 20-15,4 13 46 0,6 11 19 16,7 13-15-16,4 8-28 16,4 2-42-16,7 21-9 15,16 14 9-15,7 9 7 16,4 7-1-16,-1 2-6 16,-4 0 1-16,-7-1-2 15,-8-6-22-15,-9-6-67 16,-5-6-71-16,-15-12-140 15,-8-15-466-15</inkml:trace>
  <inkml:trace contextRef="#ctx0" brushRef="#br1" timeOffset="102923.663">15547 3757 1562 0,'0'0'286'15,"0"0"-119"1,0 0-75-16,0 0-15 0,0 0 2 15,107-30-45-15,-17 7-34 16,-10 0-72-16,-6 2-326 0</inkml:trace>
  <inkml:trace contextRef="#ctx0" brushRef="#br1" timeOffset="103402.5791">16472 3899 1506 0,'0'0'356'0,"0"0"-54"16,0 0-188-16,0 0-55 0,0 0-34 16,0 0-5-16,0 0 33 15,123 110 10-15,-69-67-13 16,-2 1-17-16,-5-6-23 15,-10-12-8-15,-10-4 4 16,-11-11-6-16,-8-9 1 16,-5-2 24-16,-3-21-1 15,-3-16-15-15,-14-24-8 16,-6-2-1-16,0-7-6 16,-1 5-21-16,11 18-12 15,1 7-4-15,11 17-49 16,1 15-77-16,25 8-155 15,3 11-175-15,2 3-58 0</inkml:trace>
  <inkml:trace contextRef="#ctx0" brushRef="#br1" timeOffset="104075.9573">16894 3889 1287 0,'0'0'347'16,"0"0"-71"-16,0 0-173 15,0 0-24-15,0 0-22 16,0 0 8-16,0 0-10 16,31 34-18-16,-13-31-11 15,-3-3-6-15,0 0-1 0,-6-3-6 16,-4-14 4 0,-3-2-6-16,-2-2-3 0,-6-3-7 15,-16 6 0 1,-5 7-1-16,-5 8-11 0,-4 3 11 15,4 10-2 1,4 13 1-16,13 9-12 0,6 7 2 16,9 3 5-16,13 1-3 15,25-5-66-15,12-8-55 16,10-12-17-16,3-12-7 16,-4-6-15-16,-7-7-119 15,-8-15 60-15,-14-5 68 16,-12-2 145-16,-10-4 15 15,-8 2 184-15,0 3 74 16,-3 3-1-16,-8 11 1 16,3 2-35-16,1 8-68 0,2 3-60 15,3 1-40-15,2 0-44 16,0 17-11-16,14 5 0 16,11 6 8-16,10 3-1 15,4-3-5-15,4-3 4 16,0-9-6-16,-5-10 0 15,-4-6-24-15,-8-3-25 16,-6-19 6-16,-10-13 1 16,-10-20 13-16,-7-24 18 15,-27-21 11-15,-1 6 0 16,5 24 0-16,11 31 37 16,12 27 60-16,2 4 5 0,4 6-27 15,1 2-69-15,0 8-6 16,21 18-17-16,12 10 16 15,10 10 1-15,5 3 0 16,-1 4 0-16,-5-4-29 16,-9-4-86-16,-11 0-94 15,-11-14-160-15,-9-13-376 0</inkml:trace>
  <inkml:trace contextRef="#ctx0" brushRef="#br1" timeOffset="104241.0166">17267 3757 1011 0,'0'0'397'16,"0"0"-275"-16,0 0-77 15,0 0-24-15,132-8 18 0,-24-9-17 16,11-5-22-16,-5-7-111 16,-20-3-175-16,-39 7-287 15,-15 2-27-15</inkml:trace>
  <inkml:trace contextRef="#ctx0" brushRef="#br1" timeOffset="104824.7924">17974 3478 719 0,'0'0'387'0,"0"0"7"16,0 0-136-16,-95-3-56 15,59 19-70-15,1 6-32 16,5 10-23-16,8 3-18 16,12 6-29-16,8 2-11 15,2 0-6-15,11-5-7 0,14-6-6 16,5-9-11-16,7-13-23 15,2-10-40-15,-3-5-37 16,-4-21-56 0,-6-10 4-16,-11-5 69 0,-10 1 61 15,-5 6 33-15,0 10 77 16,-1 12 111-16,-8 8 11 16,2 4-70-16,-2 8-69 15,0 14-30-15,6 8 16 16,3 2 5-16,0 1-17 15,19-3-19-15,9-6 8 16,7-8-3-16,7-11 1 16,5-5-12-16,0-20-9 0,-3-13-26 15,-8-11-14 1,-9-19-9-16,-15 3 3 0,-10-1 3 16,-2 7 16-16,-5 20 20 15,-7 6 7-15,-4 14 6 16,4 9-5-16,-1 5-1 15,3 3 0-15,3 13-1 16,5 6-10-16,2 7 10 16,0 4-7-16,2 5 8 15,7 8 16-15,0 1 26 16,1 4-5-16,-1 2-7 16,-1-1 2-16,6-6-15 0,0-6 2 15,4-10 15 1,-1-9 21-16,3-8-3 0,1-12-2 15,3-1-1-15,1-14-9 16,3-16-20-16,1-7-20 16,-2-2-51-16,-5-11-110 15,-8 12-96-15,-11 10-336 0</inkml:trace>
  <inkml:trace contextRef="#ctx0" brushRef="#br1" timeOffset="108568.1504">17879 10011 312 0,'0'0'88'15,"0"0"9"-15,0 0 14 16,0 0 25-16,0 0-9 15,0 0 13-15,-28-24-27 16,20 22 5-16,-3-2-15 16,-2 1 0-16,1 0-8 15,-5 0 4-15,-1 0-31 0,1 2-11 16,-3 1-3 0,1 0 6-16,-2 0-13 0,1 0-4 15,0 0 1-15,0 5-12 16,2 2 7-16,2-1 5 15,1 2-14-15,0 2-5 16,2 2 6-16,-2 0-6 16,0 3-9-16,-3 2 5 15,0 0-9-15,-3 7-3 16,0-2 3-16,2 4 2 16,-2 1-3-16,3-1 1 15,3 1-2-15,0 0 3 16,5-2-2-16,1 2-2 15,1-2-2-15,3 0 8 16,2 3-3-16,0 0-2 0,0 2 6 16,0-1-5-16,-1 2-2 15,1 0-3-15,0-1 4 16,0 2 2-16,1-3-3 16,2 0 1-16,0-2-9 15,0-1 5-15,0 1-5 16,0 2 10-16,0-3-5 15,4 3-5-15,3-2 0 16,3-1 5-16,3 3-4 16,0-2 5-16,5-2-6 15,2-1 5-15,0-3 0 16,3-1 0-16,-1-1 1 16,2-2-1-16,2 2-4 0,0-4 5 15,3 1-6 1,-3-3 0-16,1-3 0 0,-3-1 5 15,3-5-5-15,2-1 1 16,-1-3-2-16,-1 0 0 16,1 0 9-16,-2-7-9 15,2-3 0-15,-2-1 0 16,0-4 1-16,1-4 5 16,1-2-5-16,1-3 5 15,-1-1-5-15,-1-2 1 16,-1 0 5-16,0 1-1 15,-3 0 0-15,-3-1 2 0,1 2 2 16,-5-2 1-16,1 0-1 16,-4 1-4-16,1-1-5 15,-4-1 5-15,-2 0-5 16,-1 2 0-16,-5-1 0 16,0-3 6-16,0 1-1 15,-2-3-5-15,0 0-1 16,0-1 0-16,0-1 0 15,0 2 1-15,0 0 0 16,-5-1 0-16,-3 2 5 16,-1 2-5-16,0 0 0 15,-5 3 7-15,4 1-7 16,-4-2 5-16,1 5-6 16,-1 0 2-16,0 3-1 0,-1 0 8 15,3 4-3-15,0 1 7 16,0 2-4-16,-2 0 0 15,4 2-7-15,-3 0 7 16,1 2 0-16,1 2-9 16,-2 1 11-16,2-1-10 15,0 3 1-15,1 2-2 16,1-1 0-16,-4 2 1 16,1 0 0-16,-4 0 0 15,4 0 5-15,-3 2-5 16,0 5-1-16,0 1 5 15,0-2-4-15,1 2-1 16,0-2 1-16,2 0-1 16,0-3 1-16,3 1-1 0,2-1 0 15,2 0 0-15,0-2 1 16,1-1-1-16,3 2 5 16,-1-2-5-16,1 0-1 15,1 0 0-15,0 0 0 16,0 1 1-16,-3-1-1 15,3 3 0-15,-2-1-28 16,-1 5-35-16,-1 1-48 16,-6 5-68-16,-1-2-185 15,0-6-679-15</inkml:trace>
  <inkml:trace contextRef="#ctx0" brushRef="#br1" timeOffset="109076.8669">17965 9715 1105 0,'0'0'314'16,"0"0"-43"-16,0 0-77 15,0 0 22-15,0 0-26 16,0 0-86-16,0 0-32 16,80-96-11-16,1 23-3 0,25-18-22 15,7-1-14 1,-19 19-5-16,-27 24-16 0,-26 23 7 15,-10 4-1-15,-3 3-7 16,-2 0 0-16,-9 1-66 16,-13 7-48-16,-17-2-67 15,-15 4-217-15,-9 1-583 0</inkml:trace>
  <inkml:trace contextRef="#ctx0" brushRef="#br1" timeOffset="109304.2372">18387 9029 1272 0,'0'0'287'0,"0"0"-115"15,0 0-18-15,0 0 43 0,115 19-37 16,-60-11-66-16,5 4-42 16,-1 2-24-16,-6 5-19 15,-9 8 0-15,-11 5-8 16,-18 7-1-16,-12 5-37 15,-3 3-39-15,-22-1-61 16,-4-7-170-16,6-20-636 0</inkml:trace>
  <inkml:trace contextRef="#ctx0" brushRef="#br1" timeOffset="109736.0805">19107 8407 656 0,'0'0'722'0,"0"0"-425"15,0 0 23-15,0 0-95 16,0 0-70-16,0 0-66 15,0 0-54-15,3 15-25 16,26 14 21-16,7 9 6 16,11 7-23-16,1 3-8 15,0 2-6-15,-5 0 0 16,-3-2-51-16,-9-4-84 16,-8-7-145-16,-8-13-411 15,-11-13-612-15</inkml:trace>
  <inkml:trace contextRef="#ctx0" brushRef="#br1" timeOffset="110560.8145">19081 8610 1141 0,'0'0'159'0,"0"0"-103"15,0 0 29-15,0 0 35 16,108-49-5-16,-52 28-51 15,11 5-18-15,-3 3 27 16,-2 6-29-16,-12 6-16 16,-13 1-12-16,-16 13-16 15,-15 11 6-15,-6 8 6 16,-20 5 1-16,-9 0-7 0,-4-4-6 16,1-7-1-1,6-10-9-15,6-13 1 0,11-5-10 16,8-27-94-16,1-13 1 15,18-10-57-15,7-4 14 16,11-1 47-16,0 3 71 16,-1 5 37-16,-3 5 0 15,-7 8 40-15,-7 7 44 16,-3 7 31-16,-10 10 16 16,-2 7 22-16,-3 5-35 15,0 0-43-15,-8 18 22 16,-8 11-65-16,-1 7-5 15,1 7 4-15,2 2 8 16,4-2-8-16,6-3-10 0,4-5-9 16,0-6-11-16,12-8-1 15,10-9-14-15,5-10-67 16,1-2-27-16,-3-13-16 16,-4-14-79-16,-10-4-88 15,-10-3 82-15,-1-1 106 16,-3 4 102-16,-10 4 1 15,-1 9 104-15,2 4 70 16,1 8 5-16,5 3-26 16,0 3-45-16,4 0-35 15,2 0-42-15,0 9-25 0,0 6-5 16,6 2 11 0,9 0 2-16,3-2-5 0,5-5-1 15,3-6-1-15,2-4-2 16,-1 0-5-16,-3-9-10 15,-1-11-12-15,-7-4-10 16,-4-1 16-16,-6 0 9 16,-3 6 7-16,-3 6 13 15,0 5 50-15,0 5 48 16,0 3-12-16,0 0-40 16,6 0-41-16,6 13-18 15,6 5 28-15,6 6 35 16,1 2-26-16,-1 0-19 0,-6-1-12 15,-4-6-6 1,-6-4-54-16,-5-7-72 0,-6-8-110 16,-12-6-139-16,-7-11-681 15</inkml:trace>
  <inkml:trace contextRef="#ctx0" brushRef="#br1" timeOffset="111043.628">19926 8173 971 0,'0'0'222'0,"0"0"31"0,0 0-126 16,0 0-54-16,0 0 30 16,0 0 24-16,18 73-27 15,2-47-27-15,2 1-26 16,0-4-23-16,-2 0-14 16,1-7-10-16,-2-4-15 15,-4-9-64-15,-3-3-12 16,-2-7 46-16,-4-11 10 15,-3-5 20-15,-3 1 15 16,0 2 1-16,0 6 29 0,0 4 27 16,0 2 9-16,0 4 7 15,0 3-16-15,0 1-18 16,0 0-23-16,3 0-16 16,12 0 1-16,5 0 25 15,5 8 6-15,3 1-5 16,-2 2-27-16,-3 1 0 15,-6 0-18-15,-11 2-114 16,-3-4-156-16,-3-3-411 0</inkml:trace>
  <inkml:trace contextRef="#ctx0" brushRef="#br1" timeOffset="111192.2765">20026 7937 869 0,'0'0'169'0,"0"0"-139"16,0 0-21-16,0 0 1 16,0 0-10-16,100 58-181 15,-70-42-465-15</inkml:trace>
  <inkml:trace contextRef="#ctx0" brushRef="#br1" timeOffset="111545.7343">20220 8054 884 0,'0'0'231'16,"0"0"-115"-16,0 0-44 16,0 0 99-16,0 0-47 0,0 0-50 15,95 53-34 1,-73-36-29-16,-5-2-5 0,-3-3 3 16,-2-2-9-16,-5-6-53 15,-2-4-27-15,-2-2 38 16,1-20 32-16,0-5 1 15,-2-9 2-15,1 0 7 16,2 3 1-16,-2 6 45 16,3 7 23-16,-2 8 11 15,-1 7-7-15,3 3-13 16,-2 2-29-16,4 2-24 16,3 10 12-16,5 5 6 0,0 0-9 15,4 0-14-15,-1-5-1 16,1-6-1-16,-1-6-46 15,1 0-46-15,-1-28-124 16,-6 0-123-16,-6-2-223 0</inkml:trace>
  <inkml:trace contextRef="#ctx0" brushRef="#br1" timeOffset="111853.9895">20554 7774 655 0,'0'0'209'0,"0"0"6"15,0 0-129-15,0 0-10 16,0 0-19-16,0 0-8 15,0 0-17-15,-31 84-17 16,47-72-15-16,2-4-19 16,2-7-19-16,-1-1-10 15,-5-4-11-15,0-8-9 0,-7-4 30 16,-3 0 38-16,-3 4 25 16,-1 3 112-16,0 6 88 15,0 0-30-15,0 3-72 16,0 0-63-16,12 12-44 15,5 8 21-15,8 7 39 16,6 2 0-16,7 2-11 16,-1 3-9-16,-6 0-26 15,-8 4-22-15,-12 3-8 16,-11 6-42-16,-46 30-107 16,-8-11-147-16,-14-4-615 0</inkml:trace>
  <inkml:trace contextRef="#ctx0" brushRef="#br1" timeOffset="112288.3253">19694 8846 795 0,'0'0'203'15,"0"0"29"1,0 0 7-16,-32-75-12 0,23 69-69 16,0 6-53-16,1 0 4 15,2 9-61-15,3 11-26 16,3 4-16-16,0 0 2 15,9-2-8-15,12-5 1 16,8-4-1-16,7-4 15 16,7-4-8-16,0 1-5 15,-2-1-1-15,-8 3-1 16,-11 1 0-16,-13 5-6 16,-9 5 4-16,-6 4-8 15,-21 0 1-15,-7 2 2 0,-7 0 5 16,1-8 1-16,0-5-25 15,6-12-81-15,10 0-106 16,13-9-358-16</inkml:trace>
  <inkml:trace contextRef="#ctx0" brushRef="#br1" timeOffset="113874.6093">20043 8724 1252 0,'0'0'245'0,"0"0"4"16,0 0-123-16,0 0-25 16,0 0-32-16,-99 75-22 15,83-46-10-15,7 0-1 16,3 0-13-16,6-4-4 0,0-3-10 16,9-5-8-16,7-6-1 15,7-6-12-15,-1-5-18 16,-1-2 15-16,0-18-33 15,-8-4-21-15,-5-6 12 16,-8-3 26-16,0 1 19 16,0 4 12-16,-7 3 8 15,2 10 27-15,3 7 32 16,1 3-19-16,1 4-12 16,0 1-8-16,0 0-27 15,4 7 0-15,13 6 8 16,3 4 3-16,6 0-12 15,-1 0 9-15,4-5-9 16,-3-2-36-16,0-6-81 16,-6-4-81-16,-7 0-152 0,-7-16 34 15,-6-6 92-15,0-3 156 16,-9-2 68-16,-5 3 185 16,-1 3 83-16,6 6-2 15,2 4-62-15,1 6-77 16,5 2-4-16,1 1-28 15,0 2-48-15,1 0-27 16,12 10 16-16,4 4 13 16,5 5 0-16,2 2-20 15,0-1-15-15,-2-1-14 0,1-3 0 16,-7-5-6-16,-4-5-47 16,-6-6-39-16,-1 0 11 15,-3-8 35-15,3-11-4 16,-4-5 1-16,-1-3 18 15,2-2 30-15,-1 2-4 16,1 0 5-16,2 5 13 16,1 4 14-16,-1 7 32 15,-1 7-6-15,4 4-28 16,0 1-14-16,6 16 2 16,3 6 8-16,3 4-5 15,3 2-10-15,2 1-5 16,-2-3-1-16,-3-7-36 0,1-6-48 15,-8-6-33 1,-4-8 1-16,-5-7 21 0,-3-15-9 16,0-8-70-1,-8-6 76-15,0 5 87 0,-3 2 11 16,4 9 55-16,2 6 49 16,1 7 16-16,1 3-5 15,3 3-20-15,0 1-55 16,0 0-26-16,0 1-13 15,14 7 0-15,2 2 5 16,5-1-6-16,1-1-10 16,-2-6-79-16,-2-2-44 15,-6 0-92-15,-2-13 17 16,-7-3 68-16,-3 0 95 16,0 3 45-16,0 3 142 0,-2 4 78 15,-3 5-15 1,0 1-66-16,2 1-62 0,1 13-50 15,2 9-5-15,0 7 0 16,0 4 8-16,4 3-2 16,2 1 0-16,4-1-11 15,-4-6-9-15,0-4-8 16,-1-10-19-16,-2-10-57 16,1-7-53-16,-3-4 27 15,-1-17-6-15,0-3 19 16,0-2 55-16,0 4 34 15,0 3 36-15,0 5 29 0,0 6 14 16,0 2 26-16,0 3-4 16,0 3-41-16,0 0-29 15,0 2-21-15,5 7 15 16,4 0 1-16,2 1-13 16,3-3-12-16,-2-5-1 15,1-2-43-15,-3-6-26 16,-3-16-35-16,-4-9-6 15,-3-13-12-15,-1-18 62 16,-22-26 43-16,-4 3 17 16,2 9 29-16,2 18 69 15,11 30 29-15,1 6-16 16,3 6-35-16,2 16-3 0,3 0-18 16,2 24-20-1,1 12-16-15,0 7 15 0,1 8-4 16,11 1-10-16,4-4-5 15,3-7-9-15,1-7-5 16,4-9-1-16,0-8-7 16,-3-10-24-16,-2-7-15 15,-2 0 14-15,-4-7 20 16,-5-5 11-16,-4 1 1 16,-2 2 0-16,-2 4 30 15,0 5 36-15,0 0 10 16,-6 19-14-16,-3 10-37 15,-2 12 12-15,5 5 15 0,6 6-15 16,0-2-7 0,11-7-3-16,13-7-2 0,11-11 5 15,9-14 6-15,9-11-12 16,7-9-11-16,4-23-13 16,2-11-25-16,7-32-71 15,-16 11-83-15,-24 7-365 0</inkml:trace>
  <inkml:trace contextRef="#ctx0" brushRef="#br1" timeOffset="115246.6426">16450 11078 633 0,'0'0'186'15,"0"0"-134"-15,0 0-23 16,0 0 121-16,0 0 25 15,0 0-23-15,120 15-12 16,-68-3-21-16,20 9-39 16,21 10-23-16,22 14-16 15,7 5-9-15,0 2-10 16,-3 0 16-16,-2-5 50 0,4-3-47 16,2-5-12-16,3-6-11 15,-4-12-6-15,-1-6-6 16,-5-12 1-16,-5-3-6 15,2-15 17-15,6-11-5 16,17-15-1-16,14-8 3 16,13-6 22-16,9-2 11 15,-2 4-27-15,-3 3-21 16,-12 3 0-16,-11 4 1 16,-12 1 0-16,-13 4 0 15,-13 1 1-15,-11 4 8 16,-20 7 28-16,-18 8 19 15,-17 4 12-15,-10 6 1 0,0 1-19 16,-6 2-33-16,-4 3-9 16,-11 1-2-16,-7 1-1 15,-2 0-6-15,0 0-1 16,0 0-35-16,-5 0-8 16,-7 0-19-16,-18-9-100 15,4-1-172-15,-4-4-507 0</inkml:trace>
  <inkml:trace contextRef="#ctx0" brushRef="#br1" timeOffset="115509.635">20263 10720 1866 0,'0'0'287'0,"0"0"-229"16,0 0-45-16,102 27 2 15,-58-10 26-15,1 2-20 16,-2 3 13-16,-4 2-6 16,-4-2-12-16,-10 0-14 15,-11 2-1-15,-7 1 10 16,-7 3-11-16,-7 0 6 16,-15 0-6-16,-6-2-15 15,-3-8-78-15,-12-17-74 16,10-1-351-16,5-8-821 0</inkml:trace>
  <inkml:trace contextRef="#ctx0" brushRef="#br1" timeOffset="115916.1095">21109 10534 842 0,'0'0'136'0,"0"0"-49"16,0 0 24-16,0 0 82 16,0 0 15-16,-80-20-20 0,60 45-49 15,3 4-40-15,10 2-24 16,7-1-21-16,0-2 7 15,6-3-14-15,12-6-17 16,5-2-17-16,5-5-1 16,2-4-6-16,-2-2-5 15,-1-3 5-15,-9-1-6 16,-3 1-5-16,-11 3-4 16,-4 3 3-16,-3 4 5 15,-16 7-12-15,-8 4-3 16,-3-1-6-16,-1-3-8 15,1-7-73-15,-6-13-112 16,12-2-351-16,4-15-745 0</inkml:trace>
  <inkml:trace contextRef="#ctx0" brushRef="#br1" timeOffset="116454.9851">21269 10464 1577 0,'0'0'350'0,"0"0"-165"16,0 0-33-16,0 0-20 16,13 75-21-16,-1-49-56 15,6 1-27-15,3-4-20 16,0-1-8-16,4-7 0 0,-4-5-45 16,0-8-31-1,-2-2-25-15,-5-10-30 0,-1-12-2 16,-7-6 4-1,-5-4 56-15,-1-1 61 0,0 1 12 16,-1 5 41-16,-4 7 32 16,2 7 39-16,-1 5 29 15,4 6-25-15,0 2-51 16,0 2-35-16,0 12-9 16,15 5 1-16,6 2-6 15,6 1-11-15,1-3-5 16,5-7-1-16,0-7-41 15,-1-5-23-15,-3-5-33 16,-8-16-20-16,-3-7 5 16,-11-9 26-16,-5-1 53 0,-2-1 34 15,0 4 31-15,-6 9 53 16,0 11 69-16,6 7 17 16,0 8-49-16,0 9-57 15,7 19-23-15,9 12 13 16,4 9-9-16,2 7-26 15,-2 2-18-15,-5-1-1 16,-2-4 0-16,-7-3-48 16,-5-8-46-16,-1-5-50 15,-11-13-77-15,-4-10-152 16,-3-14-414-16</inkml:trace>
  <inkml:trace contextRef="#ctx0" brushRef="#br1" timeOffset="116644.3775">21669 10367 1347 0,'0'0'258'16,"0"0"-175"-16,0 0-14 16,0 0 101-16,83-63-9 15,-52 63-60-15,1 0-24 16,-2 17-19-16,-5 5-28 16,-12 9-19-16,-7 5-10 15,-6 3-1-15,-7 1-19 16,-16 2-91-16,4-10-217 15,3-15-471-15</inkml:trace>
  <inkml:trace contextRef="#ctx0" brushRef="#br1" timeOffset="116839.0199">21962 10305 1713 0,'0'0'263'0,"0"0"-74"16,0 0-60-16,32 81 4 15,-16-48-56-15,-1 1-51 16,1 0-20-16,-4 1-6 16,-3-6-16-16,-5-1-45 15,-4-8-59-15,0-10-84 16,-10-8-181-16,-5-2-438 0</inkml:trace>
  <inkml:trace contextRef="#ctx0" brushRef="#br1" timeOffset="117034.601">21895 10216 1564 0,'0'0'335'0,"0"0"-135"0,0 0-125 16,51-72 50-16,-15 58-36 15,4 9-27-15,2 5-17 16,-2 4-11-16,-9 16-14 16,-11 7-19-16,-12 9 1 15,-8 3-2-15,-10 0-10 16,-12-1-24-16,-7-5-80 15,-2-11-145-15,7-9-97 16,7-13-567-16</inkml:trace>
  <inkml:trace contextRef="#ctx0" brushRef="#br1" timeOffset="117815.1963">22267 10056 403 0,'0'0'1234'0,"0"0"-1044"16,0 0 19-16,0 0-26 16,0 0 6-16,-96 50-82 15,75-30-49-15,6 3-41 16,1 4-5-16,3 4-5 16,5 1-6-16,4-1 0 15,2-4-1-15,5-6-4 16,12-9-37-16,8-11-33 15,5-1 15-15,4-20-29 0,-1-11-57 16,-2-8-52-16,-7-4 36 16,-8-1 94-16,-7 2 63 15,-6 4 4-15,-3 7 95 16,0 12 71-16,0 9 4 16,0 5-5-16,0 5-35 15,-1 2-38-15,-2 13-49 16,0 12-21-16,3 6 18 15,0-1-2-15,0 2-14 16,7-3-18-16,8-4-6 16,-1-8 0-16,3-8-20 15,1-8-56-15,2-3-10 16,-1-14-26-16,1-13-30 0,-4-7-4 16,-7-2 20-16,-6-1 84 15,-3 6 42-15,0 7 59 16,0 7 50-16,0 8 16 15,0 6-14-15,0 3-30 16,0 0-25-16,0 9-20 16,0 9-4-16,0 4 3 15,0 4-7-15,8-5-12 16,5-1-15-16,2-4-1 16,2-8-1-16,7-7-16 15,2-1-9-15,4-12-10 0,4-13-29 16,-5-3-6-1,-3-2 35-15,-6-1-11 0,-10 5 30 16,-3 4 17-16,-7 4 21 16,0 5 31-16,0 5 21 15,0 3 12-15,-5 2-20 16,2 3-17-16,3 0-26 16,0 1-16-16,0 14-6 15,0 3-1-15,3 4 1 16,7 5 0-16,-1-4 0 15,0 0-29-15,1-4-36 16,-4-5-34-16,-3-4-34 16,-3-10-88-16,0 0-143 15,-11-5-543-15</inkml:trace>
  <inkml:trace contextRef="#ctx0" brushRef="#br1" timeOffset="118041.5714">22593 9808 1652 0,'0'0'342'0,"0"0"-256"15,0 0-33-15,0 0 79 16,0 0 26-16,64 89-67 16,-42-64-41-16,-2 0-15 15,0-3-25-15,-7-4-9 16,0-4-1-16,-5-1-38 15,-2-6-66-15,-3-7-110 16,-3 0-317-16,1-1-606 0</inkml:trace>
  <inkml:trace contextRef="#ctx0" brushRef="#br1" timeOffset="118624.6935">22858 9760 1166 0,'0'0'483'0,"0"0"-274"15,0 0-70-15,0 0-20 0,0 0 15 16,0 0-7-16,112 87-41 16,-58-41-47-16,-2 0-20 15,-7 0-8-15,-9-8-10 16,-10-10 6-16,-8-10-6 15,-8-12-1-15,-1-6 0 16,-5-24 12-16,-4-28-10 16,-3-33-2-16,-21-30-14 15,-3 5 3-15,4 22-21 16,9 33-41-16,10 31-30 16,4 8 0-16,0 5-58 15,27 11-171-15,1 4-294 16,-1 12-254-16</inkml:trace>
  <inkml:trace contextRef="#ctx0" brushRef="#br1" timeOffset="119288.4132">23311 9729 1408 0,'0'0'307'0,"0"0"-221"16,0 0-49-16,0 0 4 15,0 0 38-15,0 0-41 0,0 0-22 16,81 14-8 0,-63-14-7-16,-6-7 9 0,-2-8-10 15,-7-5 0-15,-3-1-1 16,-2-3 0-16,-16 3 1 16,-6 3 2-16,-1 3 32 15,-2 10 45-15,6 5 7 16,2 3-26-16,7 16-34 15,5 8-18-15,7 4-7 16,0 3-1-16,14 0-1 16,12-5-52-16,3-4-72 15,4-9-87-15,3-12-19 16,-3-4-83-16,-5-6-25 16,-7-16 10-16,-7-3-4 15,-8-1 333-15,-6 2 102 0,0 7 220 16,0 3 19-1,-9 6 16-15,-2 4-70 0,-1 4-79 16,3 0-56-16,0 1-63 16,1 12-39-16,5 4-13 15,3 5-11-15,0-1-10 16,3 1-15-16,13-5-1 16,4-4-8-16,4-8-6 15,5-5-15-15,-1-4-27 16,-1-17-16-16,-3-9-25 15,-5-8-15-15,-7-5 5 16,-10-8 34-16,-2-1 44 16,0 2 29-16,-6 11 4 15,-4 13 88-15,2 11 54 16,5 11-1-16,0 4-52 0,3 13-61 16,0 12-24-16,0 9-2 15,11 5-5-15,3 0-1 16,0-6-26-16,-1-4-76 15,-1-4-80-15,-4-8-123 16,-3-6-356-16</inkml:trace>
  <inkml:trace contextRef="#ctx0" brushRef="#br1" timeOffset="120150.8094">23420 9564 355 0,'0'0'1110'0,"0"0"-1004"15,0 0-97-15,0 0-9 0,0 0 23 16,125-25-15-16,-68 14-8 16,-1-5-1-16,-4-1-64 15,-11 0-44-15,-10-1 38 16,-10 1 40-16,-11 2 31 16,-7 5 7-16,-3 3 82 15,0 5 42-15,-10 2-5 16,-5 0-28-16,-3 5-13 15,-2 12 6-15,3 2-11 16,0 3-17-16,4 2-26 0,6 2-16 16,4-4-14-1,3-2-6-15,0-3-1 0,1-5 0 16,12-7-56-16,0-5-6 16,2 0-39-16,-1-5-38 15,0-12-62-15,-3-5-9 16,-1 0 97-16,-4 1 73 15,2 2 40-15,-3 3 73 16,-2 7 66-16,-2 2 4 16,1 4-32-16,-2 2-49 15,1 1-34-15,1 0-19 16,-1 4-9-16,2 10 9 16,0 1 3-16,-2 4-3 15,1-2-1-15,0-2-2 16,-2-4-4-16,0-3-2 0,0-6 0 15,0-2-33 1,6-4-42-16,3-14-43 0,6-7-52 16,4-3 77-16,2 0 51 15,0 5 29-15,-3 2 13 16,-5 7 41-16,-3 4 37 16,-5 5 12-16,-3 5-8 15,-2 0-24-15,0 0-20 16,0 5-23-16,1 10-8 15,2 0-6-15,3 1 1 16,2-4-1-16,2-2-1 16,0-6-26-16,4-4-35 15,-2-1-54-15,0-16-65 16,-1-5-24-16,-1-8-23 16,-4-4 100-16,-3 0 127 0,0 3 36 15,-3 7 133-15,0 9 51 16,0 8 44-16,0 7-75 15,0 0-74-15,0 4-52 16,5 9-19-16,4 6 18 16,3 3 1-16,6-1-23 15,1-1-23-15,3-2-6 16,-3-2-9-16,0-2 4 16,-5 1-5-16,-7-2-1 15,-7 3 0-15,-4 2-1 16,-37 10-21-16,-66 19-26 15,6-7-66-15,-19-1-363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2:05.0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11397 1785 185 0,'0'0'140'16,"0"0"-32"-16,0 0 3 15,0 0-37-15,0 0 1 16,0 0-10-16,-59-8 17 16,48 6-17-16,-2 0-7 15,1 1-5-15,0 0-5 16,-1 1-12-16,-2 0 6 16,-3 0-17-16,-3 0 5 15,-8 9-10-15,-3 3-10 0,-6 6 5 16,-2 3 18-16,2 3 19 15,-1 1-4-15,4 1-3 16,2 2-3-16,2 2-11 16,3 3-9-16,1 1-6 15,0 7-3-15,3 0-3 16,2 8-3-16,-2 2 2 16,2 5 1-16,-1 2 0 15,4 2 0-15,-1 3-2 16,5 10-1-16,7 13 5 0,8 14 11 15,0-7 3 1,16-17-10-16,1-20 6 16,6-12-7-16,6 6 8 0,5 6-5 15,8 4-5-15,-1-4-2 16,0-2 0-16,2-4 3 16,0-4-1-16,2-1-1 15,1-3 0-15,3 1-2 16,2-3 5-16,1 0-8 15,1-2 6-15,-5-1-12 16,-1-2 8-16,-3-3-7 16,-5-4 4-16,-1-4 0 15,-3-4 4-15,2-3-8 16,-4-6-1-16,5 0 7 16,-1-7 9-16,1-1 17 0,5-3 11 15,0 0 18 1,5 0-33-16,0-3-23 0,2-4-1 15,1-3 1-15,-2-2-5 16,-4-2-2-16,-5-1 9 16,-2-1-8-16,-3 0 0 15,0-1-1-15,1 3 8 16,-1-3-8-16,0 0 5 16,-1 1-5-16,-1-1 0 15,-2 0 1-15,-3 0 1 16,1-5-1-16,-1-1 2 15,-3-1-2-15,-2-2 11 16,-1 2-11-16,-2 1 5 16,-4 0-4-16,-4 5-1 15,0 2-1-15,-2 1 7 0,-4 5-7 16,0-3 1 0,-1 2 0-16,-1-2 0 0,1 0 0 15,0 2 0-15,-2 3 0 16,1 2-1-16,-1 2 0 15,-2 1 0-15,1 0 1 16,-2 2-1-16,1 1 1 16,-1-1 0-16,0 1 4 15,2-2-5-15,-2 0 0 16,0-1 0-16,1 1 0 16,-1 1 5-16,0-1-5 15,0 2-1-15,0-1 1 0,0 1 0 16,2-2 1-1,-2 2 5-15,0-1-6 0,1 1 1 16,-1-2 0 0,0 2-1-16,2 0 1 0,-2-3 7 15,0 3-8-15,0 0 0 16,0 0 0-16,0 0 0 16,0 0-1-16,0 0 1 15,0 0 1-15,0 0-1 16,0 0 0-16,0 0-2 15,0 0-5-15,0 0 6 16,0 0 1-16,0 0-1 16,0 0 1-16,0 0 0 0,0 0 0 15,0 0-1-15,0 0 1 16,0 0 0-16,0 0 0 16,0 0 0-16,0 0 0 15,0 0 0-15,0 0 0 16,0 0 0-16,0 0 1 15,0 0-1-15,0 0 0 16,0 0 0-16,0 0 1 16,0 0 0-16,0 0-1 15,0 0-1-15,0 0 1 16,0 0 0-16,0 0-5 16,0 0-1-16,0 0 5 15,0 0 1-15,0 0-1 16,0 0-1-16,0 0 1 15,0 0 1-15,0 0-1 0,0 0 1 16,0 0-2-16,0 0 2 16,0 0-1-16,0 0 0 15,0 0 0-15,0 0 1 16,0 0-1-16,0 0 1 16,0 0 0-16,0 0-9 15,0 0 9-15,0 0 0 16,0 0-1-16,0 0 0 15,0 0-1-15,0 0 1 16,0 0 1-16,0 0-1 16,0 0 1-16,0 0 1 15,0 0 0-15,0 0 0 16,0 0-1-16,0 0 0 16,0 0 1-16,0 0-1 15,0 0-1-15,0 0 1 0,0 0 0 16,0 0 2-16,0 0-2 15,0 0 1-15,0 0-2 16,0 0 1-16,0 0 0 16,0 0 0-16,0 0 0 15,0 0 0-15,0 0 1 16,0 0-1-16,0 0 0 16,0 0-6-16,0 0 5 15,0 0-1-15,0 0 1 16,0 0-5-16,0 0 6 0,3 3 0 15,2-1 6 1,-2-1-6-16,0 1 1 0,2 1-1 16,-1-2 1-1,2-1 0-15,1 5 0 0,2-5 1 16,1 4 8-16,-1-2-10 16,4 1 0-16,-2 0 0 15,2-1 1-15,0 1-1 16,1 2 0-16,-2-2 1 15,1-1 0-15,3 1-1 16,-2 0 0-16,1 0 1 16,0 0 0-16,3-1-1 15,1 0 1-15,1 0 4 0,2 1-5 16,2 2-1-16,2 0 0 16,4-2 0-16,2 3 1 15,0-1 9-15,3 3-9 16,-2-4 0-16,-1 3 0 15,-1-3 1 1,-2 2 0-16,-4-3-1 0,-1 2 2 16,-2 0-2-16,3 0 5 15,-2 1-5-15,4-2 0 16,-1 1 1-16,2 0 0 16,-1-2 9-16,1-2-9 15,1-1-1-15,-1 0 8 16,0 0-7-16,2 0 0 15,1 0 0-15,1 0 5 16,1-3-6-16,1-3 5 0,0 1-5 16,0 1 0-16,1-3 1 15,-1 1-1-15,2-2 1 16,-3 1-1-16,0-3 2 16,-2 1-1-16,-1-1-1 15,0 0 0-15,-1-3 7 16,1 1 2-16,0 0 3 15,-2-3-2-15,-1 1 1 16,-3-2 1-16,0-1 0 16,-2 0 7-16,2 0-6 15,1-3-7-15,-2-2 0 16,3 0-3-16,-3-1 3 0,1 1-5 16,-3 0 0-16,-3 1 7 15,0 1-2-15,-5-1 4 16,0-4 11-16,0 0 1 15,-3-6-11-15,-1 0 3 16,-3-3-6-16,-2-2-1 16,-2 0 2-16,-2 1-1 15,0-1 1-15,0 2 5 16,0-1-2-16,-2 1 0 16,-4-1-6-16,0-2-5 15,-1 2 0-15,0-2 0 16,0 2 1-16,0 0-1 15,-1 5-1-15,0-1 2 16,-1 3 7-16,-4 1-2 16,-1-2 12-16,-4 0-5 0,-5-2-13 15,-2-1 0 1,-5-4-1-16,-3 2 2 0,-1-2-2 16,-2 4 1-16,2 3 5 15,-3 0-5-15,3 4 0 16,-4 0-1-16,-1 3 1 15,-2-2 0-15,-5-1 0 16,-1 1 0-16,-2 1 0 16,-3-2-1-16,-1 1 0 15,4 2-1-15,-2 1 0 16,1 1 0-16,2 3 0 16,-1 0-1-16,0 3 1 15,2 1-1-15,-2 2 1 0,-2 0 0 16,-4 4 0-1,-4-2 0-15,-19-1-7 16,-16 2-2-16,-15-1 2 0,-4 4 0 16,9 2-1-16,21 1 1 15,24 2 8-15,13 0-1 16,2 0-5-16,-2 0 0 16,-5 0 6-16,-2 0 0 15,4 0-1-15,7 0 1 16,3 0 0-16,-1 0 0 15,1 3 0-15,-2 7-1 16,-2 1-7-16,-3 4 8 16,1-1-1-16,-3 3 1 0,0-2-1 15,4 2 1-15,-4 0 0 16,-1 2-1-16,-3 0 1 16,-2 2 2-16,0 0-1 15,3 0-1-15,6-4 1 16,6-1 0-16,7-2-1 15,7-3 0-15,6-1-1 16,4 0 0-16,0-3-1 16,4 3-5-16,0 2 1 15,0 5-6-15,-3 10-88 16,-27 47-86-16,4-4-138 16,-17 3-728-16</inkml:trace>
  <inkml:trace contextRef="#ctx0" brushRef="#br0" timeOffset="3560.4097">3853 13673 147 0,'0'0'106'0,"0"0"-75"16,0 0-24-16,0 0-7 15,0 0-52-15,0 0-110 0</inkml:trace>
  <inkml:trace contextRef="#ctx0" brushRef="#br0" timeOffset="5737.1663">6186 13709 212 0,'0'0'499'16,"0"0"-342"-16,0 0 8 16,0 0-7-16,0 0-13 15,0 0 8-15,0 0-20 16,0-5-40-16,0 5-11 16,0 0-13-16,0 0-11 0,0 0-17 15,0 0-7-15,0 0-10 16,0 0-13-16,0 0-2 15,0 0-8-15,0 0-1 16,0 0 0-16,0 0-26 16,0 0-70-16,3 5-69 15,15-4-158-15,-3 0-74 16,-2-1-413-16</inkml:trace>
  <inkml:trace contextRef="#ctx0" brushRef="#br0" timeOffset="6189.3235">6733 13603 147 0,'0'0'516'16,"0"0"-359"-16,0 0-11 15,0 0-14-15,0 0-14 16,0 0 14-16,0 0-36 16,0 1-42-16,0 0-22 15,0 1-11-15,-1 3-20 16,1-2-1-16,0 5-13 15,0 2-125-15,6 0-87 16,9-5-188-16</inkml:trace>
  <inkml:trace contextRef="#ctx0" brushRef="#br0" timeOffset="6567.8719">7673 13598 430 0,'0'0'368'15,"0"0"-240"-15,0 0-92 16,0 0-24-16,0 0-7 15,0 0-5-15,0 0-93 16,0 6-282-16</inkml:trace>
  <inkml:trace contextRef="#ctx0" brushRef="#br0" timeOffset="11901.264">18597 11630 573 0,'0'0'222'0,"0"0"4"15,0 0 53-15,0 0 14 16,0 0-36-16,-42-48-65 16,40 48-69-16,2 23-70 15,5 32-35-15,11 6 25 16,1 1 27-16,4-5-30 15,-1-14-17-15,5 2-13 16,5 2-9-16,0-8-1 16,-1-8 8-16,-1-8-8 0,-2-9-2 15,-8-11-8-15,-2-3-20 16,-6-12 17-16,-7-17 13 16,-3-14 1-16,0-8 1 15,-14-1-2-15,-4 0 2 16,3 8-2-16,2 13 6 15,5 8 8-15,7 17 12 16,1 6-26-16,10 5 8 16,19 19-8-16,11 5 29 15,3 4 3-15,8 0-16 16,-3-5-10-16,1-6-5 16,-7-5 8-16,-5-11-7 15,-12-6 5-15,-7 0 2 16,-13-18 15-16,-5-14 19 15,-3-14-15-15,-29-20-11 0,-20-23-16 16,-1 6 5-16,3 9-5 16,10 18 0-16,16 25-1 15,5 6-13-15,8 11-14 16,10 14-55-16,1 5-55 16,13 20-9-16,29 25-37 15,-3-6-181-15,-2-5-402 0</inkml:trace>
  <inkml:trace contextRef="#ctx0" brushRef="#br0" timeOffset="12052.245">19415 11714 1318 0,'0'0'295'0,"0"0"-142"16,0 0-46-16,0 0-25 15,0 0-51-15,0 0-31 16,0 0-86-16,100-57-132 15,-63 23-400-15</inkml:trace>
  <inkml:trace contextRef="#ctx0" brushRef="#br0" timeOffset="12489.0898">19639 11425 1303 0,'0'0'543'16,"0"0"-479"-16,0 0-35 0,0 0 46 15,0 0 62 1,0 0-36-16,104 92-37 0,-82-55-22 16,-8 7-16-16,-6 5-1 15,-3 0-8-15,-5-5-2 16,0-10-15-16,0-11 0 16,0-12 0-16,6-11-23 15,8-11 1-15,8-21 9 16,8-14-26-16,4-9 21 15,-4-4-1-15,-3 1-2 16,-15 5 10-16,-12 4 10 16,0 4 1-16,-20 6 2 15,-8 2 21-15,-1 6 22 16,6 7 7-16,3 10 11 16,11 8-8-16,6 6-1 0,3 0-37 15,5 20-17-15,17 14 0 16,9 7 14-16,8 8-7 15,7 1-5-15,4-4-1 16,6-5-1-16,1-11-37 16,1-11-86-16,-3-13-104 15,5-26-141-15,-17-15-362 16,-14-6-186-16</inkml:trace>
  <inkml:trace contextRef="#ctx0" brushRef="#br0" timeOffset="12644.9514">20308 11283 854 0,'0'0'370'16,"0"0"117"-16,0 0-225 15,0 0-6-15,0 0-99 16,0 0-94-16,0 0-39 0,-22-34 19 16,53 57-14-16,6 6-12 15,2 2-15-15,1 4-2 16,-1-2-52 0,2 9-90-16,-12-11-161 0,-10-7-415 0</inkml:trace>
  <inkml:trace contextRef="#ctx0" brushRef="#br0" timeOffset="12797.6442">20284 11454 1413 0,'0'0'211'16,"0"0"-76"-16,0 0-81 16,0 0 14-16,96-107-30 0,-36 60-28 15,10-4-10-15,28-19-117 16,-16 13-77-16,-18 6-452 0</inkml:trace>
  <inkml:trace contextRef="#ctx0" brushRef="#br0" timeOffset="13163.9085">20691 10771 1558 0,'0'0'255'16,"0"0"-82"-16,0 0-35 15,15 107 33-15,14-55-52 16,8 7-64-16,9-1-23 15,0 2-5-15,-2 4-9 0,-4-3-9 16,-9-4-9 0,-8-8-25-16,-8-12-23 0,-8-15 26 15,-7-14 22 1,0-8 12-16,-3-17 4 0,-12-13 11 16,3-6 16-16,5 0 5 15,7 2-19-15,0 5-21 16,13 7-8-16,13 6 0 15,3 7 0-15,6 6-1 16,-1 3 0-16,-2 9 1 16,-7 13-1-16,-9 12-5 15,-10 10 5-15,-6 18 0 16,-9-1 1-16,-15 2-8 16,-4-5-27-16,3-19-10 15,-1-14-23-15,10-44-84 0,3-22-185 16,11-20-915-16</inkml:trace>
  <inkml:trace contextRef="#ctx0" brushRef="#br0" timeOffset="13324.2438">21430 10960 192 0,'0'0'1452'0,"0"0"-1240"15,0 0-51-15,0 0-108 16,0 0 8-16,0 0-33 15,121-16-28-15,-47-3-72 16,-11 3-184-16,-13 6-304 0</inkml:trace>
  <inkml:trace contextRef="#ctx0" brushRef="#br0" timeOffset="13471.5635">21695 11211 487 0,'0'0'1152'0,"0"0"-932"16,0 0-47-16,0 0-75 15,0 0 0-15,0 0-51 16,117-14-28-16,-58-21-19 16,29-26-24-16,-14 7-270 15,-13 5-354-15</inkml:trace>
  <inkml:trace contextRef="#ctx0" brushRef="#br0" timeOffset="13862.7478">22195 10747 1543 0,'0'0'312'0,"0"0"-68"16,0 0-107-16,0 0 37 16,0 0-73-16,0 0-38 15,88 69-21-15,-49-63-17 16,0-2-13-16,-5-4-12 16,-4 0 0-16,-8-7-10 15,-7-7-32-15,-5-5-7 16,-8-3 10-16,-2 5 29 15,0 0 4-15,0 8 6 16,-2 6 35-16,1 3 13 16,1 0-11-16,0 12-13 15,0 10 12-15,12 6 8 16,9 5-12-16,4 4-10 0,5-1-7 16,3 3-8-16,-2-2-1 15,-3 2-5-15,-3 0-1 16,-6 4 1-16,-10 0 1 15,-9 8 5-15,-25 20-7 16,-58 36-6-16,-91 55-25 16,-92 39-57-16,-84 31-73 15,-60 14-86-15,93-70-52 16,34-20-382-16</inkml:trace>
  <inkml:trace contextRef="#ctx0" brushRef="#br0" timeOffset="15558.2096">22619 10525 178 0,'0'0'142'0,"0"0"-61"15,0 0 29-15,0 0 20 16,0 0-34-16,-87-61-19 15,59 57 7-15,-5 1 4 16,-6 3-9-16,-5 0-6 16,-3 9-2-16,-4 12-3 15,-4 9-12-15,-3 9-17 16,-3 12-20-16,-9 18 20 16,-8 23 25-16,5 22 5 15,12 16 11-15,31 1 16 16,30-2-7-16,21-7 0 0,33-5-26 15,20-10-15-15,16-15-14 16,17-22 0-16,19-21 7 16,11-23 4-16,9-18-7 15,4-11 0-15,-3-28 4 16,-7-18-2-16,-22-17-11 16,-24-15 16-16,-31-15-17 15,-25-13-3-15,-25-14-7 16,-15-9-9-16,-43-8-8 15,-21 1 8-15,-17 13-9 0,-4 18-7 16,14 26 5 0,14 28 2-16,17 19 0 0,2 13 0 15,-8 5 0 1,-10 4 1-16,-24 13-1 0,-14 12-1 16,-14 37-5-16,10 9-4 15,22 0-26-15,24-10-34 16,22-7-47-16,-16 32-58 15,8-6-386-15,-3 0-652 0</inkml:trace>
  <inkml:trace contextRef="#ctx0" brushRef="#br0" timeOffset="17135.801">18769 11229 68 0,'0'0'150'0,"0"0"-9"16,0 0-14-16,0 0-10 16,0 0-16-16,-97 9-10 15,68 6 9-15,-2 4-12 16,-3 5 0-16,1-2 13 0,2 2 7 15,3 2 12-15,2-1-8 16,4 4-37-16,4 4-8 16,6 4-5-16,6 8-22 15,6 7-15-15,0 5 3 16,6 5 4-16,12 3-1 16,6 1-6-16,6-1-3 15,5-2 3-15,7-1 3 16,3-4-5-16,5-5 5 15,6-4-5-15,5-5-4 16,14 1 0-16,20-1-5 16,20-5-4-16,4-8 3 15,-3-12 8-15,-13-11 4 16,-24-8 3-16,-14 0-5 16,-18 0 3-16,-3-8-9 0,11-6-3 15,3-5-13-15,3-4 1 16,-4 0 8-16,-9 1-9 15,-6 0 10 1,-4 1-4-16,-4 1 5 0,-5 1 3 16,-1-2-3-1,-4-2 4-15,-3-7 5 0,1-7-6 16,-1-5-4-16,-3-5-5 16,-2-5 0-16,-4-2 2 15,-3 1-7-15,-3-2 0 16,-3 5 5-16,-3 1 3 15,0-1-1-15,-6 0 7 0,-12 2 0 16,-5-2-4-16,-7 0-1 16,-8-2-9-16,-5 1 5 15,-6 0-4-15,-6-2-2 16,-5 2 1-16,-1-4 0 16,0 5-1-16,0 6 0 15,2 7 0-15,0 11 0 16,-4 6 1-16,-15 7-1 15,-24 7 9-15,-18 6-9 16,-5 0 0-16,9 14 2 16,17 6-1-16,26-4 5 15,15-1-5-15,12-1 5 16,3 0-6-16,-2 5-6 16,-5 4 6-16,-2 6 0 0,9 2-6 15,4 1 5-15,9 1 0 16,8 1 0-16,1 3-5 15,5 1 4-15,5 3-11 16,2 2-3-16,5 2-5 16,2 0-16-16,2 0-6 15,0-6-17-15,0-3-12 16,9-9-42-16,13-4-71 16,-2-10-162-16,-1-9-352 0</inkml:trace>
  <inkml:trace contextRef="#ctx0" brushRef="#br0" timeOffset="17902.2264">21030 11860 1060 0,'0'0'234'15,"0"0"-38"-15,0 0 14 16,0 0-86-16,0 0-50 16,0 0-36-16,27-46-13 15,4 20-14-15,4-4-4 16,2 2-7-16,-3 2-1 16,-4 3-97-16,-2 4-97 15,-11 7-164-15,-10 8-410 0</inkml:trace>
  <inkml:trace contextRef="#ctx0" brushRef="#br0" timeOffset="18034.8934">21130 11914 1237 0,'0'0'295'0,"0"0"-214"0,0 0-20 16,83-91 24-1,-44 46-31-15,-1-10-54 0,-10 13-156 16,-18 13-699-16</inkml:trace>
  <inkml:trace contextRef="#ctx0" brushRef="#br0" timeOffset="24861.824">6696 4414 439 0,'0'0'196'15,"0"0"-2"-15,0 0 2 16,0 0-44-16,0 0-27 0,0 0-21 16,-66-5-20-16,44 13-17 15,-5 6-16-15,-3 6-6 16,-5 7 1-16,0 7-10 15,-4 7-7-15,1-1 11 16,2 4-8-16,5-1 10 16,5-1-7-16,8 2 4 15,5 1-17-15,10 4-3 16,3 2-5-16,3 4-3 16,16 2-2-16,5 5-8 15,3 3 10-15,4 12-4 16,-3-8-4-16,1 3 7 15,-5-2 8-15,1-10 4 16,4 1-1-16,5-3-8 16,6-7 2-16,5-7-2 15,10-7-3-15,20-7 2 16,24-13 7-16,22-14-7 0,-8-3 10 16,-21-15 20-16,-25-7-1 15,-22-5 3-15,8-8 2 16,4-6-6-16,4-9-14 15,-10 0-11-15,-5 0 1 16,-7-1-1-16,-9-3 0 16,-7-1 7-16,-7-18 9 15,-6-15-5-15,-10-19-9 0,0-4-6 16,-21 8 1 0,2 24-3-16,1 23-9 0,1 15 2 15,-1 2-1-15,-7-7 14 16,-6-4-14-16,-8-3 0 15,-2 4 0-15,-3 6 7 16,-7 6-8-16,-4 5 1 16,-3 8-1-1,0 7 1-15,-3 7 0 0,0 10 5 16,-1 0-6-16,0 8 6 16,2 12-6-16,-1 7-1 15,-2 5 1-15,2 4 1 16,-2 6 0-16,4 0 1 15,2 1-2-15,9-2-1 16,7-2 0-16,9 2-30 0,8 2-38 16,3 15-74-16,-5 34-77 15,5-11-151-15,-6-2-549 0</inkml:trace>
  <inkml:trace contextRef="#ctx0" brushRef="#br0" timeOffset="28632.7591">1098 9431 502 0,'0'0'212'0,"0"0"40"15,0 0-31-15,0 0-39 16,0 0-19-16,0 0-38 0,-14 0-24 16,14 0-38-1,0 0-27-15,2 0-18 0,11-3 10 16,2-7-8-16,5-3 2 15,1-3-20-15,3-1 6 16,-2 1 0-16,2-1-7 16,1 0-1-16,-4 2-16 15,0 2-88-15,-2 5-91 16,-5 8-124-16,-1 0-47 16,-10 0-253-16</inkml:trace>
  <inkml:trace contextRef="#ctx0" brushRef="#br0" timeOffset="28801.496">1187 9602 644 0,'0'0'231'0,"0"0"-50"0,0 0-60 16,0 0-56-16,0 0 38 16,0 0-1-16,53-80-48 15,-26 39-31-15,-2-5-23 16,8-26-90-16,-8 9-175 15,-10 6-381-15</inkml:trace>
  <inkml:trace contextRef="#ctx0" brushRef="#br0" timeOffset="29084.5851">1074 9053 831 0,'0'0'141'0,"0"0"-80"16,0 0 74-16,0 0 25 16,113 0-3-16,-63 0-32 15,5 0-48-15,8 0 21 16,2-2 2-16,-2 0-26 16,-5 2-24-16,-9 0-19 15,-10 0-11-15,-12 13-14 16,-9 10-5-16,-18 27 0 15,-21 50 29-15,-58 71-17 16,-39 57-13-16,-35 33-33 16,24-50-220-16,20-52-672 0</inkml:trace>
  <inkml:trace contextRef="#ctx0" brushRef="#br0" timeOffset="32991.2048">11657 4688 601 0,'0'0'563'16,"0"0"-328"-16,0 0-62 15,0 0-115-15,0 0 8 16,0 0 78-16,24 97-37 15,-3-54-54-15,-1 1-15 16,0-2-7-16,-2-2-2 16,-5-6-7-16,-1-7-16 15,-6-8 3-15,-6-14-3 16,0-5 56-16,-16-17 71 16,-23-32-89-16,-19-33-32 15,-11-32-11-15,5-9 0 16,20 19 9-16,19 29-10 15,20 34 0-15,5 7-9 16,1 5 0-16,17 3-3 0,10 0 0 16,7 13-38-1,5 9-49-15,17 18-99 16,-13 12-104-16,-10 7-301 0</inkml:trace>
  <inkml:trace contextRef="#ctx0" brushRef="#br0" timeOffset="33165.2818">11347 5092 1202 0,'0'0'184'0,"0"0"-110"16,0 0-41 0,0 0 18-16,107-106-17 0,-36 42-34 15,38-20-5-15,-17 14-168 16,-6 7-189-16</inkml:trace>
  <inkml:trace contextRef="#ctx0" brushRef="#br0" timeOffset="33396.8173">11998 4342 753 0,'0'0'742'0,"0"0"-588"16,0 0 67-16,-81 33-88 0,60 1-42 15,10 8-4 1,5 7-20-16,6 1-8 0,11-1-30 16,19-5-27-16,10-1-1 15,9-4 5-15,9-5-6 16,5-6-48-16,1-9-69 16,19-19-115-16,-17 0-340 15,-17-15-586-15</inkml:trace>
  <inkml:trace contextRef="#ctx0" brushRef="#br0" timeOffset="34039.9242">12307 4523 1026 0,'0'0'161'15,"0"0"-87"-15,0 0 3 0,0 0 79 16,0 0-32-16,81 8-37 15,-53 7-25-15,1 9-21 16,-6 5-9-16,-5 4-7 16,-7 3 5-16,-7 4-15 15,-4-2 0-15,0-4-9 16,0-10-5-16,-2-7 6 16,-2-14 5-16,0-3 13 15,-2-13 1-15,-3-18-21 16,5-8-5-16,0-6 0 15,4 0-1-15,0 3-7 16,0 5 8-16,0 6 1 16,0 2-1-16,0 5 0 15,0 3 3-15,0 4 12 16,-4 4 9-16,-4 4 9 0,1 2 11 16,0 3 6-16,2 4-9 15,2 0-5-15,0 0-22 16,-1 8-12-16,0 8-2 15,0 4 0-15,4 6 1 16,0 2 0-16,0 3 5 16,10-1-5-16,6-2 5 15,1-2-5-15,4-4 0 16,0-6 0-16,0-4 1 16,1-4 5-16,-3-3-6 15,-2-5 5-15,-2 0-5 0,0-2 10 16,-3-9-5-16,-2-1 0 15,-2 3-5-15,-2-2 2 16,-2 3-2-16,0 1 0 16,-3 4-1-16,3-2-8 15,-1 3-18-15,0-1-30 16,-1 0-18-16,4 2-24 16,-3-2-5-16,-2 3 7 15,1 0-43-15,-2-4-94 16,0-1-34-16,0-3-142 0</inkml:trace>
  <inkml:trace contextRef="#ctx0" brushRef="#br0" timeOffset="34385.1069">12413 4034 1147 0,'0'0'174'16,"0"0"-45"-16,0 0-26 16,0 0-65-16,0 0 35 15,124 16 38-15,-36 22-39 16,-3 4-11-16,-8 3-10 0,-9 1 28 15,-12 15-24-15,1 21-26 16,-11 24-10-16,-22 6-7 16,-24-9 1-16,-13-25-12 15,-11-24-1-15,9-21-23 16,4-11-23-16,4-22-55 16,0 0-168-16,2-17-255 0</inkml:trace>
  <inkml:trace contextRef="#ctx0" brushRef="#br0" timeOffset="34561.6455">13192 4381 1355 0,'0'0'229'16,"0"0"-92"-16,0 0-83 0,0 0 34 15,0 0-28-15,0 0-36 16,0 0-24-16,108-45-34 15,-66 18-229-15,-9 2-545 0</inkml:trace>
  <inkml:trace contextRef="#ctx0" brushRef="#br0" timeOffset="34726.3435">13252 4654 1733 0,'0'0'248'15,"0"0"-209"-15,0 0-25 16,111-41-2-16,-54 8 21 0,21-16-15 16,35-21-18-16,-16 9-91 15,-11 3-475-15</inkml:trace>
  <inkml:trace contextRef="#ctx0" brushRef="#br0" timeOffset="35392.077">14914 4330 728 0,'0'0'227'16,"0"0"-55"-16,-22-75 19 15,2 49 24-15,-3 4-20 16,-4 11-47-16,-4 10-65 16,-5 1-31-16,-6 20-23 15,0 12-13-15,5 7 6 16,7 5 16-16,12-6-11 0,15-1-20 16,3-10-7-16,25-6 0 15,16-7 1-15,11-6 7 16,8-5-7-16,-1-3 8 15,-3 2-9-15,-11 2-1 16,-14 7 0-16,-10 3-21 16,-15 8 10-16,-6 6 12 15,-2 6-1-15,-20 10-26 16,-6-2-8-16,-5-3-78 16,-8-14-157-16,8-10-252 15,10-15-389-15</inkml:trace>
  <inkml:trace contextRef="#ctx0" brushRef="#br0" timeOffset="35561.8958">15028 4321 857 0,'0'0'117'16,"0"0"16"0,0 0 48-16,0 0-10 0,65 103-35 15,-49-68-68-15,3 1-39 16,-8-3-29-16,0-6-115 15,-6-10-184-15,-5-13-458 0</inkml:trace>
  <inkml:trace contextRef="#ctx0" brushRef="#br0" timeOffset="35710.4955">14934 4050 1172 0,'0'0'171'15,"0"0"-33"-15,0 0-122 16,0 0-15-16,0 0-1 15,0 0 0-15,73 106 0 16,-11-55-122-16,-6-11-101 16,-7-8-330-16</inkml:trace>
  <inkml:trace contextRef="#ctx0" brushRef="#br0" timeOffset="36060.9461">15329 4177 669 0,'0'0'217'0,"0"0"-19"15,0 0-83-15,0 0-23 16,-80 38-11-16,70-19-14 0,9 2-41 16,1 1-19-16,9-3-5 15,8-2-2-15,2-5 2 16,0-5-2-16,-4-4 0 16,-4-3-1-16,-5 0 1 15,-3 0 37-15,-3-5 43 16,0 0 22-16,0 2 4 15,1 3-22-15,5 0-59 16,6 8-18-16,7 9 9 16,7 7 25-16,4 5-4 15,-2 5 3-15,-1 5 6 16,-8 2 7-16,-3 2-10 16,-9 3-15-16,-7-1-21 15,0-2-5-15,-13-5 5 16,-6-12-7-16,-1-12-36 0,-9-26-68 15,8-18-145-15,5-11-407 0</inkml:trace>
  <inkml:trace contextRef="#ctx0" brushRef="#br0" timeOffset="36377.607">15648 4316 760 0,'0'0'160'0,"0"0"69"15,0 0-71-15,0 0 40 0,39 91-49 16,-29-70-60 0,0 0-42-16,-5-4-20 0,0-3-11 15,-3-6-7-15,-2-4 10 16,0-4 56-16,-5-9 29 16,-10-18-51-16,-1-9-27 15,4-5-8-15,7 3 5 16,5 6 10-16,8 9-7 15,15 9-15-15,9 9-4 16,1 5-6-16,3 0 0 16,-2 15 0-16,0 5-1 15,-2 6-9-15,-3 2-80 16,4 7-97-16,-6-9-296 16,-8-7-342-16</inkml:trace>
  <inkml:trace contextRef="#ctx0" brushRef="#br0" timeOffset="36600.2132">15878 3655 1578 0,'0'0'264'0,"0"0"-94"16,-49 119-72-16,40 9 65 15,9 24-8-15,7 12-30 16,31-8-25-16,14-23-36 15,14-19-31-15,14-25-17 16,11-33-15-16,21-34-1 16,25-27-49-16,29-44-81 0,-29 0-112 15,-13-11-389-15</inkml:trace>
  <inkml:trace contextRef="#ctx0" brushRef="#br0" timeOffset="38823.1608">16986 3734 1172 0,'0'0'304'0,"0"0"-66"16,0 0-56-16,0 0-85 16,0 0-34-16,0 0 5 15,-22 107 4-15,22-59-25 16,0 4-25-16,5-6-11 16,13-10-4-16,7-5-4 15,0-9-3-15,5-6 0 16,-3-8-11-16,-4-6-29 0,0-2 12 15,-7-4 14-15,-5-12 9 16,-2-2 5-16,-6-4 1 16,-3 3 7-16,0 2 4 15,0 4 30-15,0 4 6 16,0 6 21-16,0 3-23 16,0 0-31-16,9 15-14 15,7 7 8-15,7 5 22 16,3 4 1-16,6-1-15 15,1-4-1-15,-3-8-1 16,-1-8 0-16,-5-4-3 16,-7-6 3-16,-4-8 3 15,-6-16 14-15,-4-11-15 0,-3-19-4 16,-15-24-12 0,-25-16 8-16,-3 6-8 0,1 23 0 15,11 25-1-15,13 22 0 16,0 5-11-16,1 6-31 15,4 7-45-15,13 20-96 16,0 11-98-16,8 6-424 0</inkml:trace>
  <inkml:trace contextRef="#ctx0" brushRef="#br0" timeOffset="39509.5744">17778 3902 819 0,'0'0'961'0,"0"0"-749"16,0 0-27-16,0 0-74 0,0 0-16 16,0 0-36-16,0 0-47 15,-18 4-12-15,21-4-97 16,34-6-110-16,-2-9-264 16,3-7-448-16</inkml:trace>
  <inkml:trace contextRef="#ctx0" brushRef="#br0" timeOffset="39928.7045">17990 3595 1735 0,'0'0'232'0,"0"0"-157"16,0 0-64-16,0 0 39 15,0 0 43-15,0 0-17 16,102 71-32-16,-80-37-22 15,-6 7-7-15,-11 9-2 0,-5 1-5 16,0-1-7-16,-8-5 0 16,-2-10 0-16,6-15-1 15,2-17-23-15,2-9-20 16,0-40-33-16,10-8-14 16,7-10 24-16,1-4 32 15,-5 15 21-15,1-2 13 16,-5 10 0-16,-3 9 28 15,-6 11 33-15,0 9 40 16,0 9 13-16,0 7-11 16,0 0-32-16,0 2-35 15,0 16-23-15,3 9-3 0,14 11 23 16,4 6-6 0,6 3-20-16,3 2-7 0,3-6-5 15,0-6-71-15,4-12-78 16,9-25-111-16,-9-9-358 15,-7-19-381-15</inkml:trace>
  <inkml:trace contextRef="#ctx0" brushRef="#br0" timeOffset="40101.289">18442 3381 1528 0,'0'0'289'16,"0"0"-42"-16,0 0-105 15,0 0-83-15,0 0 30 16,0 0 20-16,64 103-36 15,-25-58-34-15,4 3-27 16,-4 1-12-16,-4-1-6 0,-7-4-79 16,-7 0-99-16,-9-13-134 15,-9-13-466-15</inkml:trace>
  <inkml:trace contextRef="#ctx0" brushRef="#br0" timeOffset="40260.9441">18450 3592 1322 0,'0'0'172'0,"0"0"-135"16,0 0-24-16,86-46 36 15,-35 26-1-15,5 0-30 16,4-3-18-16,24-18-35 16,-13 8-157-16,-14-1-428 0</inkml:trace>
  <inkml:trace contextRef="#ctx0" brushRef="#br0" timeOffset="40663.3444">18954 3109 1410 0,'0'0'275'16,"0"0"-103"-16,0 0-90 16,0 0-7-16,-26 90 29 15,43-55-52-15,10 6-21 16,6 3-14-16,4 1-2 15,-4 3-4-15,-1-4-4 0,-6-4-7 16,-7-6 0 0,-6-8-1-16,-6-12-24 0,-4-13 8 15,-3-2 17 1,0-24 8-16,0-13 2 0,0-6 16 16,0-5 19-16,0 6 13 15,0 7-14-15,13 10-25 16,3 8-7-16,10 7-4 15,2 5-7-15,3 6 8 16,2 0-3-16,-1 11 6 16,-4 6-2-16,-7 5-1 15,-9 6 3-15,-9 4 1 16,-3 6-2-16,-17 2-2 16,-11-2-3-16,-10-1-6 15,0-11-42-15,-6-26-117 16,12 0-178-16,8-29-772 0</inkml:trace>
  <inkml:trace contextRef="#ctx0" brushRef="#br0" timeOffset="41256.2456">19437 2832 506 0,'0'0'871'15,"0"0"-717"-15,0 0-64 16,0 0-1-16,0 0-13 15,120-36-9-15,-15 76 0 16,34 31 44-16,1 22-15 16,-28 16-38-16,-56 8-30 15,-56 9-14-15,-57 15-14 16,-54 21-37-16,10-36-91 16,-12-15-261-16</inkml:trace>
  <inkml:trace contextRef="#ctx0" brushRef="#br0" timeOffset="43412.9996">17113 4449 924 0,'0'0'283'0,"0"0"-105"16,0 0-93-16,0 0 24 15,0 0 55-15,0 0-37 16,117-28-39-16,-56-2-32 0,9-5-33 16,3-3-23-16,-14 6-10 15,12-5-113-15,-21 9-224 16,-18 9-356-16</inkml:trace>
  <inkml:trace contextRef="#ctx0" brushRef="#br0" timeOffset="43578.1112">17032 4741 1714 0,'0'0'228'15,"0"0"-195"-15,81-24-25 16,6-19 1-16,31-22-1 0,11-6-8 15,-20 4-36-15,-36 24-183 16,-44 20-448-16</inkml:trace>
  <inkml:trace contextRef="#ctx0" brushRef="#br0" timeOffset="46242.7092">6399 8637 35 0,'0'0'60'0,"0"0"-9"16,0 0-15-16,0 0 22 16,0 0-19-16,0 0-8 15,0-17 13-15,0 15-1 16,-1-1 20-16,-2 0 12 15,3 1-10-15,0 1-13 16,0 1-23-16,0 0-19 16,-2 0-4-16,2 0-6 15,-1 0 0-15,-1 0 5 16,1 0 5-16,-1 0 34 0,-1 0 58 16,2 0 14-16,1 0 4 15,-2 0-25-15,2 0-14 16,-1 0-20-16,1 0-13 15,-2 0-4-15,-2 3-2 16,4 7 4-16,-3 4 1 16,3 6-11-16,0 3-2 15,0 5-4-15,0 3-11 16,0-1-1-16,3 4 2 16,6 2-11-16,0 1-3 15,1 3-5-15,3 1 1 16,1 1 11-16,-1 2-2 15,0-1-9-15,3 0 4 16,-3-2 0-16,2 1-4 16,-3 1 0-16,2 0-1 0,-1-1 8 15,-3 0-9-15,-2-3 0 16,4-1 0-16,-6-2 0 16,0-4 1-16,-3-2 0 15,1-1-1-15,0-2 1 16,1-2 0-16,-1-1-1 15,1 0 1-15,4-2-1 16,-2-1 0-16,-2-2 1 16,1-3-1-16,-3-2-1 15,1-5 1-15,-1-4 0 0,0-2-6 16,3-1-3 0,2-1 8-16,4-1 0 0,7 0-1 15,6 0 2 1,10 0 0-16,5 0 2 15,11 0-1-15,4 0 5 0,6 0-5 16,0 0 0-16,5 0 1 16,-2 0-1-16,0 0 0 15,-3 0 6-15,0 0-7 16,2 0 11-16,-1 0-11 16,3 0 1-16,3 0 10 15,0 2-5-15,2-2-6 16,0 1 1-16,-2 2 0 15,-4-2 0-15,-1 1-1 16,-3 0 0-16,-3-2 1 0,0 0 10 16,-2 0-2-1,-2-2 6-15,-1-5 1 0,-4-3-6 16,0 0-1 0,-6 3-9-16,-1 1 1 0,-5 3 0 15,-2 3 5-15,-1 0-6 16,-1 0 1-16,-3 0 0 15,1 0 6-15,2 0-7 16,0 0 1-16,4 0 0 16,3 0-1-16,1 0 1 15,1-3-1-15,0 0 0 16,-2-2-1-16,-5-1 1 16,-1 0 0-16,-6 1 0 15,-2-1-7-15,-4 0 1 16,-7-2-1-16,2 0-2 0,-4 0 3 15,0-4 5-15,0 1-5 16,0 0 4-16,-1-1 2 16,0 0-3-16,-2 5 2 15,3-3 0-15,-5 5-1 16,2 0 1-16,-2 1-1 16,3-1 1-16,-4 1 0 15,1 1 0-15,-2 0 1 16,2 1 0-16,-1 2 0 15,0-3 0-15,-2 1 0 16,0 1-7-16,-1-1 1 0,-1 0 6 16,-2-3 1-1,0-3-1-15,0-5 2 16,-2-4 0-16,-12-8 6 16,-7-6 2-16,-4-9 11 0,-3-5-1 15,-2-7-1-15,2-2 10 16,5 2-5-16,2 2-2 15,9 6-4-15,2 1-4 16,4 4-2-16,1 5 2 16,2-2 5-16,-1 2-4 15,-1 0-8-15,-3-3-5 16,-3-5-1-16,-4-1 5 16,0-2-6-16,-1 1 0 15,1 1-1-15,-1 2 1 0,-1 7 0 16,4 0 1-16,-2 3-1 15,-3 2 1-15,-2 2 0 16,-5-1 0-16,0 1 0 16,-5 0 5-1,-2 3-6-15,-1 0 0 0,1 4 2 16,0 3-1-16,1 3 0 16,0 3 9-16,1 3-1 15,0 3 4-15,-1 2-5 16,-3 1-7-16,-2 2 0 15,-4 0 0-15,-5 3-1 16,-9 7 0-16,-2 3 0 16,-3 1 0-16,0 0 1 0,-1 0-1 15,3-2 1 1,2-4 6-16,3-2-7 0,1-1 1 16,-1 0 0-16,1-1-1 15,-5-1 1-15,-1 1-1 16,-3 0-1-16,-1 0 1 15,-3-1 0-15,0 1 1 16,-2 1-1-16,-2-1 0 16,0 4 0-16,0 2 1 15,-1 5-1-15,-1 3-8 16,3 2 8-16,1 0 0 16,4 3 0-16,0 0 0 15,7-2 0-15,7-4 0 16,8-5 6-16,6-4-5 15,7-5 0-15,3-3-1 0,5 0 0 16,1 0 0-16,3 0 1 16,0 0 0-16,3 0 0 15,-5 0-1-15,1 2 0 16,-3 1 1-16,-2 3-1 16,5-1 1-16,1-3 1 15,6 0 5-15,3 0 10 16,3-2 5-16,1 1-6 15,2-1-1-15,0 0-3 16,0 0-7-16,0 0-5 16,0 2-1-16,0 1-10 15,0 2-11-15,0 14-78 0,2 1-81 16,-1-6-416-16</inkml:trace>
  <inkml:trace contextRef="#ctx0" brushRef="#br0" timeOffset="51746.0748">20760 3388 1445 0,'0'0'224'0,"0"0"-88"16,0 0-65-16,0 0 17 0,-36 105 37 15,35-43-38 1,1 4-22-16,3-2-24 0,15-2-20 16,4-9-12-16,1-7-8 15,2-12 9-15,-1-17-5 16,-2-9-5-16,-4-8 0 16,-2-16 9-16,-5-10-2 15,-4-12-5-15,-4 1 7 16,-3 1 5-16,0 9-8 15,0 9 21-15,0 10 28 16,0 8-18-16,0 0-37 16,9 19 1-16,9 9-1 15,8 7 1-15,5 1 0 16,2-4 9-16,-3-9-8 0,0-10 4 16,-4-12-5-16,-5-1 5 15,-7-23 36-15,-1-13 1 16,-7-14-12-16,-6-17-10 15,-2 2 0-15,-15-2-19 16,-3 9 5-16,2 16-7 16,0 11 0-16,6 17-36 15,5 14-75-15,7 21-131 16,1 8-242-16,12-2-477 0</inkml:trace>
  <inkml:trace contextRef="#ctx0" brushRef="#br0" timeOffset="51905.4312">21273 3575 1664 0,'0'0'285'15,"0"0"-131"-15,0 0-89 16,0 0-31-16,0 0-18 16,0 0-16-16,136-32-92 15,-72 14-207-15,-4-2-675 0</inkml:trace>
  <inkml:trace contextRef="#ctx0" brushRef="#br0" timeOffset="52105.2803">21846 3163 1855 0,'0'0'342'15,"0"0"-126"-15,0 0-153 0,0 0-7 16,0 0 4-16,16 96-7 15,-4-43-23-15,-3 5-9 16,-3 2-21-16,-6-1-7 16,0-2-75-16,-25 6-49 15,-1-17-124-15,-2-16-390 0</inkml:trace>
  <inkml:trace contextRef="#ctx0" brushRef="#br0" timeOffset="52269.627">21592 3350 1525 0,'0'0'278'0,"0"0"-183"16,0 0 97-1,126 86 36-15,-23-35-80 16,31 8-63-16,5 7-50 16,-26-14-35-16,-17 5-44 0,-44-18-219 15,-21-6-579-15</inkml:trace>
  <inkml:trace contextRef="#ctx0" brushRef="#br0" timeOffset="53060.6786">20874 4957 918 0,'0'0'345'0,"0"0"-68"16,0 0-34-16,0 0-4 16,0 0-61-16,0 0-112 15,0 0-44-15,-14 32 12 16,34 25 29-16,5 4-10 16,0-13-31-16,7 1-13 15,3-12-4-15,3-11-5 16,-1-10 0-16,-1-11-18 0,-5-5-25 15,-7-14-6-15,-8-13-5 16,-8-4 21-16,-7-3 24 16,-1 1 9-16,0 2 0 15,0 8 6-15,-1 6 22 16,-3 6 26-16,4 10-14 16,0 1-20-16,0 9-18 15,11 15 14-15,6 6 20 16,5 1-4-16,-1-1-9 15,3-7-8-15,1-6-3 16,2-7-5-16,1-10-7 16,-2-5 13-16,0-17 1 0,-7-12-5 15,-9-7-2 1,-10-7-5-16,0-3-1 0,-21 0 0 16,-6 8-1-16,0 11-18 15,6 13-15-15,2 14-42 16,9 5-74-16,10 19-87 15,0 3-313-15,4-5-505 0</inkml:trace>
  <inkml:trace contextRef="#ctx0" brushRef="#br0" timeOffset="53318.4787">21452 4545 1766 0,'0'0'343'15,"0"0"-123"-15,0 0-12 16,0 0-80-16,0 0-18 16,0 0-59-16,0 0 1 15,24 88 14-15,3-38-26 16,0 1-23-16,-5 2-16 16,-1-6 0-16,-5-4-1 15,-5-7-41-15,-5-7-60 16,-3-10-58-16,-3-6-42 15,-12-13-79-15,-12-7-215 16,-6-15-463-16</inkml:trace>
  <inkml:trace contextRef="#ctx0" brushRef="#br0" timeOffset="53477.9787">21228 4654 1196 0,'0'0'359'0,"0"0"-174"16,0 0-46-16,0 0 38 15,86-58-38-15,-33 29-76 16,13-7-42-16,5 0-21 16,29-1-34-16,-16 8-199 15,-15 9-441-15</inkml:trace>
  <inkml:trace contextRef="#ctx0" brushRef="#br0" timeOffset="53746.1509">22034 4834 1491 0,'0'0'337'0,"0"0"-185"16,0 0-12-16,0 0 46 15,-6 111-51-15,3-65-80 16,1 3-30-16,1 3-16 16,1-3-9-16,0-5 0 15,0-6-67-15,-2-9-87 0,1-10-108 16,-4-9-408-16</inkml:trace>
  <inkml:trace contextRef="#ctx0" brushRef="#br0" timeOffset="53903.3985">21879 5008 1222 0,'0'0'354'0,"0"0"-243"15,0 0 79-15,87 17-6 16,-39-3-48-16,4 0-73 16,7 0-63-16,15-3-22 15,-15-2-234-15,-14-9-551 0</inkml:trace>
  <inkml:trace contextRef="#ctx0" brushRef="#br0" timeOffset="54029.7709">22431 4855 1547 0,'0'0'234'0,"0"0"-136"0,0 0-13 16,0 0-68-16,0 0-17 15,0 0-126-15,0 0-360 0</inkml:trace>
  <inkml:trace contextRef="#ctx0" brushRef="#br0" timeOffset="54218.173">22580 4468 1543 0,'0'0'195'0,"0"0"-139"0,0 0-44 15,0 0 11 1,0 0-8-16,0 0-15 0,0 0-47 16,0 44-178-16,0-28-274 0</inkml:trace>
  <inkml:trace contextRef="#ctx0" brushRef="#br0" timeOffset="55176.9831">22040 5099 614 0,'0'0'228'0,"0"0"-80"16,0 0-2-16,0 0-13 16,0 0-36-16,0 0-24 15,0 0-4-15,46-62 24 16,-34 59-4-16,-3 1-27 16,-3 2-14-16,-2 0-12 15,0 5-8-15,-3 7 0 16,-1 0-10-16,0 5-5 15,0 0-6-15,-8-3 0 16,-1-5-1-16,-1-6-5 16,3-3 16-16,1 0 22 15,3-5 13-15,3-7-12 16,0-2-6-16,0-1-11 16,10 3-11-16,3 2-5 0,2 3 8 15,0 3-2-15,-3 1 5 16,-1 3 0-16,-4 0-11 15,-2 0 11-15,-5 7-3 16,0 7 8-16,-2 4 14 16,-11 2-16-16,-5 1 0 15,-3-4-20-15,0-4 6 0,0-8 2 16,2-5-3 0,3-4 12-16,5-14 0 0,5-2-18 15,4 0-1 1,2 1 1-16,0 5-6 0,9 4 5 15,1 4 1-15,3 5 0 16,-1 1 1-16,0 0-1 16,-2 0 1-16,-2 8 0 15,-4 6-1 1,-3 4 6-16,-1 2 0 0,0 2-5 16,-8-3 1-16,-1-4 8 15,-4-6-9-15,3-8 5 16,1-1 6-16,-2-14-12 15,6-12 0-15,4-7-6 16,1-2 5-16,3 3-9 16,11 7 9-16,1 8-7 0,0 10 7 15,-3 7 1-15,-3 0-7 16,0 7 6-16,-3 10 1 16,-5 5 2-16,-1 4-2 15,0 1-1-15,0-1-48 16,0-6-74-16,3-6-113 15,8-11-488-15</inkml:trace>
  <inkml:trace contextRef="#ctx0" brushRef="#br0" timeOffset="55827.0066">22426 4734 1378 0,'0'0'295'15,"0"0"-153"-15,0 0 18 16,0 0-15-16,0 0-44 16,82-63-43-16,-49 63-12 15,3 8-8-15,1 12-8 16,-2 5-12-16,-6 9-3 15,-8 7-9-15,-9 5 6 16,-11 5-11-16,-1 0 12 16,-11 0-5-16,-7-6-2 15,-3-10-6-15,0-12 8 16,6-15-1-16,2-8 18 0,2-28-5 16,5-36-20-16,6-2 0 15,0-1-1-15,14 8-11 16,11 19-2-16,3-3 13 15,4 0-8-15,-4 4 8 16,-3 7 0-16,-4 4 1 16,-6 4 0-16,-4 4 0 15,-3 5 10-15,-5 5 17 16,-3 4 21-16,0 6 17 16,0 0-5-16,-7 8-17 15,-9 12-9-15,-8 13-16 16,7 9 0-16,1 6 9 0,9 3-12 15,7-1-7-15,3-6-2 16,17-8 0-16,8-9 0 16,5-7 7-16,6-10 11 15,5-10-3-15,3 0-2 16,4-23 4-16,0-10-7 16,1-9-8-16,-3-6-2 15,-4 2-5-15,-6 6 1 16,-11 9-2-16,-9 11-9 15,-11 10-46-15,-8 10-65 16,-40 22-77-16,-12 10-152 16,-17 6-624-16</inkml:trace>
  <inkml:trace contextRef="#ctx0" brushRef="#br0" timeOffset="62067.513">9640 8954 42 0,'0'0'65'0,"0"0"-49"0,0 0-10 15,0 0-6-15,0 0-16 16,-2 0-85-16</inkml:trace>
  <inkml:trace contextRef="#ctx0" brushRef="#br0" timeOffset="69386.0183">16654 9157 598 0,'0'0'190'0,"0"0"-130"15,0 0-60-15,0 0 0 16,0 0 32-16,0 0 50 16,71 12 1-16,-32-7-24 15,11 5 3-15,9-4 31 16,11 3-19-16,3-4-13 15,5 1 0-15,-5-1-15 16,2-2-1-16,-3-3-1 16,-3 0-14-16,-4 0-3 0,-1 0 2 15,-7-7-7 1,-1 0-8-16,-4 4-2 16,-3 1-2-16,0 2-1 15,-1 0-3-15,-1 7-5 0,2 5 8 16,-1 0-8-16,2 2 8 15,2-3-7-15,-1-2 0 16,3 0 0-16,-1-4 8 16,1-2 21-16,-1-3-9 15,0 0-16-15,1 0 5 16,1 0-11-16,0 0 6 16,-1 0-5-16,1 1 1 15,-3 3-2-15,0 3 10 16,-2-1-4-16,-3 2 2 15,1-4 6-15,0-1-1 0,-2-3-4 16,3 0 3-16,0 0-11 16,1-4 7-16,2-4-1 15,1-1 6-15,3-1 0 16,-1 2-5-16,0 1-1 16,-1 3-1-16,2 3-5 15,-3 1 1-15,-2 0 4 16,-1 0-5-16,1 0-1 15,-2 0 2-15,-1 0-1 16,-2 0-1-16,0 1 1 16,-4-1-1-16,3 0 0 15,-3 0 1-15,1 0 0 0,-2 2 0 16,3 0 0 0,1-2 0-16,0 0-1 15,1 0 0-15,3 0-1 0,2 0 1 16,4 0 0-16,0-4 0 15,1 0 1-15,-2-2 0 16,0 1-1-16,-3-1 0 16,-2 0 1-16,0 1 0 15,0-2 1-15,-1 3 0 16,1 1 0-16,-2 0-1 16,1 1 0-16,0 0-1 15,-1 2 0-15,-1 0 0 16,0 0 0-16,-2 0 1 15,0 2-1-15,-2 0 0 0,1 1 0 16,-2-1 0 0,-1-2-1-16,-2 1 1 15,1-1 6-15,0 2-6 16,3-2-1-16,-3 1 1 16,1 0 5-16,0-1-5 0,-1 0 0 15,0 2 0-15,1-2 1 16,-3 1-1-16,1 1 0 15,-2 0 1-15,-2-2 1 16,-3 3-1-16,-1 0-1 16,0 0 1-16,-2 0 1 15,2 0-2-15,1 1 3 16,1-1-3-16,4 0 0 16,2 0 1-16,0-2-1 0,5-1 0 15,0 0 1-15,0 0 1 16,2 0-1-16,-2 0 1 15,1 0-1-15,-4 0-1 16,2 0 1-16,-3 0-1 16,-1 0-1-16,-1 0 0 15,1 0 0-15,-4 0 1 16,3-1 5-16,-4-2-5 16,0 1 1-16,1-1-1 15,-3 2-1-15,1-1 0 16,-2 2 1-16,-1 0-1 15,0-2-7-15,1-1-3 0,-4 3-12 16,1 0 2 0,-4-1 9-16,1-1 2 0,-2 1 1 15,0-2 2-15,0-2 0 16,4 0 6-16,1-1-1 16,0 0 2-16,1-1-1 15,0 0-7-15,-2 0 0 16,-1 2 7-16,-2 0-8 15,-1-2 8-15,-2 4-1 16,2-3 1-16,0 2-8 16,-1 0 3-16,1-1 5 15,-2 1-17-15,1 1-4 16,-1 0 0-16,-2 2 9 16,2 1 6-16,-4 0 0 15,-1 0 7-15,-2 0 0 0,1 0-2 16,-5 0 2-16,0 0 2 15,0 0-2-15,0 1 0 16,0 5 0-16,-2 0-2 16,3 1 1-16,-2-2 0 15,-1 0 1-15,2-2 0 16,-1 1 0-16,1-1 0 16,0-2 1-16,1 0-1 15,1 1 10-15,-2-2-3 16,1 1 14-16,-3-1-13 15,-2 0 8-15,0 0-4 0,-2 0 10 16,-2 0-6 0,3 0-3-16,-1-8-2 0,0-7-1 15,-1-2-9 1,1-6 14-16,-3-4 13 0,0-7-5 16,0-2 4-1,0-3 10-15,0-4 15 0,0-4-1 16,-3-5 6-16,-4-4-19 15,-1-14-20-15,-3-16-18 16,-3-19 0-16,-4-4 0 16,5 19-1-16,0 20 0 15,6 26-5-15,-3 4 5 16,-2-3 0-16,-4-5 0 16,-6-7-21-16,-2 4 7 15,0 3-6-15,3 2 8 0,4 8 11 16,3 3-15-1,4 11 8-15,4 6 8 0,1 4 0 16,1 2 0-16,-1 4 1 16,-3-1 0-16,2 2 0 15,-7 0 0-15,-3 0-1 16,-6 2-12-16,-6 0 12 16,-4-2 0-16,0 2 1 15,-3 1 11-15,1-1 6 16,-5-1-3-16,-7 3-4 15,-4 0-9-15,-8 2 0 16,-4 1 7-16,-3 0-1 0,-3 0-6 16,-13 13 0-16,-27 1 1 15,-28 3-2-15,-18 3 9 16,-2-4-8-16,7 1 0 16,13-1 0-16,6 2-1 15,-3 3 0-15,5 2-1 16,1 1 1-16,5-2 1 15,2-1 5-15,1-2-6 16,-3 1 0-16,-8-1 0 16,-12-1-1-16,-7-1 1 15,-3 4-7-15,1-2 6 16,8 3 1-16,10-2 0 16,8 3 0-16,0-1 0 15,-3 1 0-15,-3-1 0 16,-4 3-1-16,-11-3 0 0,-2 0 0 15,-1-2 0-15,9-4 0 16,12-6-10-16,17-2 11 16,12-8 1-16,9 0-1 15,15-4-10-15,16-7 2 16,12-1 7-16,3-2-1 16,-7-1 1-16,-6-2 1 15,-10-1 0-15,1 2 0 16,5 0 1-16,0 2 4 15,3 0-5-15,3 2 0 16,2-2 6-16,0-2 3 0,-2 0-1 16,0-1-1-1,-4 2-7-15,-2-3 6 16,-1 1-6-16,0-1 0 16,4 1 1-16,4 3 0 0,2-2 0 15,2 0-1-15,2 2 1 16,3 2-1-16,5 1 1 15,1 6 0-15,0 0-1 16,-1 5-1-16,-6 0-1 16,-4 4-7-16,-3 7 9 15,-2 1 0-15,5 2 0 16,4 0 1-16,6-2-1 16,5 0 1-16,4 1-1 15,3 1 0-15,-1 2-1 0,2 4 1 16,-3 1-2-1,-1 4 1-15,-1 1 0 0,-6 6 0 16,-2 0-1 0,0 3 2-16,4-5 0 0,2 0-1 15,7-7 1 1,6-3 0-16,9-5 0 0,6-4-1 16,6 2-11-16,0 3 6 15,3 4 5-15,7 4 0 16,2 4 0-16,5 6 0 15,-1 0 1-15,2 5 0 16,0 5 0-16,0-1 0 16,3 4 1-16,1 1 0 15,-1 0 17-15,1-2-5 16,-1 1-1-16,-4-2-1 0,1-1-1 16,-6-3 2-1,4-2-5-15,-4-1 14 0,1-1-6 16,-1-4 4-16,2-1-4 15,0-5 0-15,0-2-1 16,2-5 4-16,0 0-4 16,0-3 0-16,0-2-3 15,2-1-1-15,0-2 1 16,-3-1-5-16,0-1-5 16,-3-2-1-16,0 1 1 15,0-2 0-15,-5-2 0 16,1 0-1-16,-3-2 1 15,1-2-1-15,-1-1 0 0,7 0 0 16,4-3 1-16,9-10 0 16,11-5 7-16,5-5-8 15,9-2 0-15,0 0-21 16,1 2-43-16,7 4-81 16,-16 5-167-16,-16 6-839 0</inkml:trace>
  <inkml:trace contextRef="#ctx0" brushRef="#br0" timeOffset="70663.6317">14521 8160 788 0,'0'0'299'0,"0"0"10"16,0 0-7-16,0 0-47 15,0 0-43-15,0 0-79 16,-30-11-88-16,52 49-33 16,4 7 32-16,5 13 23 15,5 4-32-15,-7-6-24 16,3 3-10-16,-4-9-1 16,-4-5-10-16,-5-9-74 15,-2-7-81-15,-17 0-90 16,0-9-307-16,-4-6-173 0</inkml:trace>
  <inkml:trace contextRef="#ctx0" brushRef="#br0" timeOffset="70817.6728">14279 8603 1098 0,'0'0'150'15,"0"0"-79"-15,0 0 5 16,83-95 12-16,-14 48-14 15,36-24-74-15,-14 9-4 16,-5 1-275-16</inkml:trace>
  <inkml:trace contextRef="#ctx0" brushRef="#br0" timeOffset="71918.759">15486 10529 1239 0,'0'0'191'0,"0"0"-107"0,0 0 6 16,0 0 49-16,0 0 38 15,0 0-21-15,103-77-38 16,-42 40-39-16,9-2-29 16,6-2-26-16,-10 3-10 15,6-1-12-15,11 3-2 16,-17 7-76-16,-20 14-396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3:30.6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5990 10004 846 0,'0'0'225'16,"0"0"-129"-16,0 0-27 15,0 0-46-15,0 0-23 16,0 0-20-16,-4 63-98 16,-2-32-185-16</inkml:trace>
  <inkml:trace contextRef="#ctx0" brushRef="#br0" timeOffset="399.8534">5137 11630 1099 0,'0'0'148'16,"0"0"-108"-16,0 0-38 16,0 0-2-16,-17 102-32 15,15-47-158-15,-3 2-381 0</inkml:trace>
  <inkml:trace contextRef="#ctx0" brushRef="#br0" timeOffset="935.6317">5279 14403 796 0,'0'0'0'16,"0"0"-6"-16,0 0-66 16,0 0-56-16,115 5-462 15</inkml:trace>
  <inkml:trace contextRef="#ctx0" brushRef="#br0" timeOffset="1462.3086">8613 14154 1294 0,'0'0'230'0,"0"0"-161"16,0 0-42-16,0 0-19 15,0 0-7-15,0 0-1 0,0 0-71 16,-2 0-292-16</inkml:trace>
  <inkml:trace contextRef="#ctx0" brushRef="#br0" timeOffset="3876.8172">5187 14294 388 0,'0'0'117'16,"0"0"-3"-16,0 0-6 15,0 0 1-15,0 0-8 16,-88-5-23-16,68 5 10 16,1 0-16-16,-2 0-15 15,1 3-9-15,0 6-1 0,1 1 3 16,-1 1-2-1,2 4-3-15,-2 3-13 0,1 3-11 16,-2 6-2-16,2 4-7 16,-1 4-3-16,0 2 15 15,0 3-2-15,4 1-1 16,-2 1-1-16,3-1-1 16,4-3 0-16,3-2 3 15,3-2-5-15,5-1-1 16,0-1-1-16,2 2-5 15,11 2 0-15,1 3-4 16,8-1 0-16,0 0 4 16,2-1-2-16,6-2-7 0,3 0 15 15,5 0-3-15,6 2-4 16,2-4 6-16,3 1-7 16,3-3-2-16,2-2 9 15,-2-4-14-15,-4-4 8 16,0-1-8-16,-5-7 5 15,-4-2-4-15,-2-9-2 16,-7-2 10-16,-2 0-1 16,-4-6 4-16,-4-6 19 15,3-5 6-15,-6-3 4 16,-1-4 1-16,-2-4 7 16,-3-6-11-16,-3-3-4 0,-2-1-13 15,-3-2-3 1,-3-4-4-16,0 2 3 0,0-1-11 15,-6-1 5-15,-5 0-6 16,-3 0 4-16,-6 1-4 16,1 1 3-16,-5 1 0 15,-1 4-9-15,-2-1 1 16,0 5 14-16,-6 1-9 16,2 2 1-16,-3 1-6 15,-2 4 1-15,-3 2-1 16,0-1 0-16,-4 5-1 15,4-1 6-15,3 4-5 16,-2 0-1-16,2 2 1 16,3 1-1-16,3 4-6 15,3 2 6-15,4 3 6 0,3 3-6 16,4 1 0-16,2 0 0 16,1 0 0-16,4 0 0 15,3 0 0-15,0 1-1 16,3 3 0-16,0 2-7 15,3 4-35-15,0 6-74 16,7 11-99-16,10-4-119 16,1-3-468-16</inkml:trace>
  <inkml:trace contextRef="#ctx0" brushRef="#br0" timeOffset="5323.9424">9023 14986 557 0,'0'0'101'16,"0"0"-39"-16,0 0 26 16,-98-48 10-16,78 39-1 15,2 3-8-15,3 5-8 16,-2 1-27-16,1 0 14 16,-3 0 19-16,0 3-41 15,-2 8-28-15,-4 3-17 16,-1 7 15-16,-1 3 6 0,-3 9-11 15,-1 7-2-15,0 1 0 16,2 7 10-16,4-1 4 16,3-1 3-16,8-1 6 15,5-3-10-15,6-2-6 16,3-2-4-16,0-2 1 16,15 3-2-16,9 0-10 15,3 5 7-15,6 1-1 16,3 3-1-16,5 1 0 15,1-2 8-15,3-2 11 16,2-2-3-16,-1-2 4 16,1-7 11-16,2-4-9 15,1-4 2-15,2-7 0 16,2-4 0-16,2-7 0 16,2-5-1-16,-2-3-1 15,3 0 8-15,-2-10-8 16,-4-4-3-16,-4-2 11 0,-10-1-14 15,-4-3 4-15,-10-1-3 16,-3 1 5-16,-7-5-2 16,-4-1-5-16,-1-3 1 15,-5-2-2-15,-1 0-1 16,1-3-6-16,-4 2 2 16,-1 1-6-16,0-1-2 15,0 0 2-15,-6 0-1 16,-13-2-2-16,-7-4-6 15,-12-2 12-15,-9-6-11 0,-8-3 1 16,-9 2 4-16,0-2-6 16,1 8 2-16,3 2 4 15,7 6-6-15,5 8 1 16,6 5-1 0,2 3 6-16,4 6-6 0,1 3 1 15,-4 2-1-15,0 2 0 16,-1 3 0-16,1 1 0 15,3 0 0-15,4 0 0 16,6 0 0-16,5 0 1 16,6 0-1-16,2 4-1 15,4 0 0-15,2 3 0 16,3 0-27-16,0 6-22 16,4 5-59-16,0 9-49 0,4 28-101 15,10-4-297-15,-3 0-671 0</inkml:trace>
  <inkml:trace contextRef="#ctx0" brushRef="#br0" timeOffset="7689.813">9738 12598 906 0,'0'0'139'0,"0"0"-64"0,0 0-44 15,0 0-15-15,0 0-16 16,0 0-14-16,11 7-26 16,8 5-75-16,1-4-119 15,-1-4-530-15</inkml:trace>
  <inkml:trace contextRef="#ctx0" brushRef="#br0" timeOffset="8966.0453">9719 7803 712 0,'0'0'159'16,"0"0"-84"-16,0 0-43 15,0 0-24-15,0 0-8 16,0 0-12-16,0 0-74 0,9 21-105 15</inkml:trace>
  <inkml:trace contextRef="#ctx0" brushRef="#br0" timeOffset="10192.929">9928 6205 532 0,'0'0'69'0,"0"0"-17"16,0 0 42-16,0 0 6 15,0 0 21-15,-51-72-18 16,34 63-14-16,-1 1-16 15,-5 3-17-15,-2 1 1 16,-5 1-11-16,-3 2-15 16,-3 1-14-16,-4 0 6 0,-4 6-1 15,-5 8-9 1,-1 4-4-16,1 4-3 16,1 3 2-16,3 0 14 0,5-1 7 15,4 0-5-15,3 0-5 16,5 0 1-16,1 3 2 15,5 1-3-15,3 3 4 16,4 4-13-16,0 5 3 16,4 5 3-16,2 7-7 15,1 2 0-15,2 4 3 16,1 1 2-16,3-3-1 16,2-1 5-16,0-1-6 15,2 0 7-15,13-2 0 16,7 0 6-16,8-1 2 15,12 0-3-15,7-1-4 16,22 4 8-16,21 0-10 16,-2-12-3-16,-7-8 8 0,-7-14 3 15,-18-5 8-15,9-2 9 16,6-1-12-16,-3-3 19 16,-4-6-16-16,-4-3-9 15,-2 0 8-15,-3-8 4 16,-2-11-8-16,-3-6-2 15,0-2-6-15,-1-9 4 16,-3-3-6-16,1-4-2 16,-4-2-1-16,-4-1-6 15,-6-1 1-15,-4 1-1 16,-4-2 6-16,-3 2-5 16,-6-4-1-16,-3-4-1 15,-6-1 0-15,-6-3 3 16,-3-1 3-16,-2-2-3 15,-18-1 3-15,-2 3-9 0,-9 1 1 16,-9 3 2-16,-7 6-3 16,-6 2-6-16,-8 7 6 15,-6 2-4-15,-4 1-1 16,1 4 6-16,3 5 2 16,2 4-3-16,3 4-5 15,4 8 0-15,5 3-1 16,4 7 1-16,2 2-2 15,3 6 1-15,2 14-1 16,-3 7 0-16,-1 7 1 0,-1 2-1 16,0 3-5-1,1-2 5-15,4 4-35 0,3 2-13 16,5 1-22-16,8 1-26 16,5 14-70-16,8-9-161 15,4-11-316-15</inkml:trace>
  <inkml:trace contextRef="#ctx0" brushRef="#br0" timeOffset="11735.4222">16223 11143 1126 0,'0'0'281'16,"0"0"-281"-16,0 0-25 0,0 0 25 15,0 0 49-15,-91-65 40 16,70 48-12-16,-1 0-29 16,-4 0-17-16,-2-2 12 15,-7 3 4-15,-9-1-3 16,-7 2-12-16,-6 2-7 15,-7 4 0-15,-3 2 12 16,0 6-4-16,1 1 20 16,3 3 1-16,1 14-8 15,1 5-11-15,-2 7-1 16,0 6 1-16,1 5 5 0,5 11 8 16,-1 16-7-16,4 16-5 15,15 18-11-15,14 7 18 16,25-4-7-16,9-5-11 15,30-8-6-15,15-2 6 16,17-1 5-16,8-4 0 16,12-7-9-16,6-8-5 15,7-9-7-15,-2-14 11 16,-5-9-19-16,-5-14 8 16,-15-10 1-16,-15-8 4 15,-13-5-5-15,-6-3 1 16,8-19 1-16,3-14 4 15,15-23 7-15,-2-21-10 16,-8 2-11-16,-11 4 11 0,-12 11-12 16,-12 11 8-16,3-19 2 15,0-19 10-15,-7-13 1 16,-10-1 2-16,-7 7 0 16,-3 19-2-16,0 25-2 15,0 10 2-15,-7 4-1 16,0-5-7-16,-3-6 1 15,-5-1-14-15,-6 5 6 16,-7 3-5-16,-11 6 1 16,-10 0 8-16,-9 1-9 15,-8 4-1-15,-4 1-1 0,-1 8 1 16,2 3 0 0,3 6-8-16,3 4 7 15,0 5 0-15,2 5 0 0,-2 0-14 16,-2 13-27-16,-4 5-43 15,-41 16-59-15,17-3-88 16,4-3-369-16</inkml:trace>
  <inkml:trace contextRef="#ctx0" brushRef="#br0" timeOffset="14295.8072">10146 12845 646 0,'0'0'196'0,"0"0"-54"16,0 0-6-16,0 0-6 16,-94-15 5-16,69 15-33 15,-1 5-28-15,-2 10-28 16,0 2-6-16,-2 7-7 16,0 1 18-16,0 4-17 15,-1 6-2-15,3 1-6 16,0 3-7-16,6 4 16 15,3 2 3-15,6 1-14 0,4 4-2 16,4 1 0-16,5 0-2 16,0-3-3-16,0-4-8 15,2-2 5-15,4-3-3 16,7 1-10-16,-1 1 8 16,6 2 7-16,3-1 1 15,7 1-3-15,6-4 0 16,8-5 6-16,6-3-14 15,7-6 12-15,5-5 1 16,21-3 0-16,19-4-7 16,24-4 4-16,10-6 6 0,-5-3-4 15,-13 0-3-15,-17-8 10 16,-8-10-3-16,-15-1 9 16,-14 0-5-1,-14-1-7-15,-3 0 11 16,7-4-14-16,8-3-3 0,4-2-2 15,-4 6-5-15,-5 3-6 16,-5 1 0-16,-3 4 1 16,-3-1 0-16,-2-1 0 15,0-2 0-15,-2 1 1 16,1-3 8-16,-1-4 0 16,0 3-1-16,3-2-1 15,5 0-7-15,4 2 5 0,1 2 0 16,5 3 7-16,-3 0-12 15,-2 3-1-15,-6 0 7 16,-4 0-6-16,-8 3-1 16,-6-1 8-1,-5 2-8-15,-8 3 18 0,-1 0 18 16,-3 0-6-16,0 2-12 16,1-2-8-16,-3 2-3 15,4 0 1-15,-3 0-8 16,0-2 0-16,-1 1 1 15,-1-2 0-15,-4-3 12 16,0-4 4-16,-3-5 10 16,-2-5-2-16,0-4-3 15,-3-3-1-15,-8-2 14 16,-5-1-1-16,-1 3-1 0,-5-2-11 16,-5 1-11-1,-5-3-4-15,-3 4-1 0,-5 0-4 16,-6 1-1-16,-4 2 5 15,-2 5-5-15,-3 4 7 16,-3 3-7-16,-3 3 5 16,-3-1-6-16,-6 3 1 15,-13 1 0-15,-15-1 0 16,-15 1 0-16,9 2 6 16,23 4-7-16,21 2-9 15,16 3 8-15,-6 0-6 16,-10 0 5-16,-7 0-8 15,-4 0-4-15,-12 8-2 16,8 1-8-16,0 3-3 16,3-4 5-16,21-2 14 0,-4-3 7 15,6-3-9-15,5 0-8 16,2-6 4-16,0-5 2 16,3-1-7-16,0-2 13 15,4 2-19-15,-3 5-8 16,-1 2-6-16,-7 5 11 15,0 0-5-15,-3 9 0 16,2 6 23-16,3-1 9 16,3 1 0-16,4-2 1 15,2-4 1-15,5 0-1 16,4-2 0-16,2 1 0 16,2-2 1-16,3 2-1 0,2 4 0 15,0 1 0-15,3 4-1 16,1 1 1-16,2 1-1 15,3 3-1-15,2-2 1 16,-2 2-7-16,6 0-8 16,1-2-21-16,1-1-35 15,0-1-37-15,1-3-86 16,17-5-81-16,-1-3-313 16,-4-4-411-16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4:07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17167 6381 910 0,'0'0'405'15,"0"0"-148"-15,0 0-6 16,0 0-54-16,0 0-95 15,0 0-44-15,0 0-30 16,-16 41-15-16,35 1 61 16,3 9 4-16,4 4-29 15,4 1-16-15,-1 0-17 0,-1-8-5 16,0-1-7-16,-3-7-4 16,-1-7-47-16,-4-8-73 15,-4-10-59-15,-6-10-141 16,-10-11-240-16,-6-17 176 15,-9-7-231-15</inkml:trace>
  <inkml:trace contextRef="#ctx0" brushRef="#br0" timeOffset="198.9335">17300 6614 537 0,'0'0'345'15,"-23"-77"-44"-15,13 40 2 16,4 8-22-16,3 10-62 16,1 7-44-16,2 9-54 15,0 3-51-15,8 0-44 16,13 10 20-16,8 9 20 15,7 7-16-15,2 7-14 16,-2 3-11-16,-1 5-11 0,-5-2-14 16,-6 2-13-16,-3-8-46 15,-6-3-80-15,-5-8-69 16,-10-3-121-16,-10-3-247 16,-11-8-168-16</inkml:trace>
  <inkml:trace contextRef="#ctx0" brushRef="#br0" timeOffset="399.8642">17233 6827 829 0,'0'0'223'0,"0"0"-123"15,0 0 92 1,0 0 57-16,0 0-55 16,0 0-76-16,95 38-17 0,-59-35-42 15,2-3-30-15,0 0-11 16,-2-7-18-16,-4-10-24 15,-3-7-90-15,-5-8-120 16,-14-23-131-16,-5 9-168 16,-5 4-85-16</inkml:trace>
  <inkml:trace contextRef="#ctx0" brushRef="#br0" timeOffset="549.9173">17552 6551 354 0,'0'0'275'0,"0"0"53"16,0 0-26-16,0 0 6 15,0 0-70-15,0 0-67 16,0 0-67-16,-26-39-64 15,34 58-17-15,11 9 61 0,1 14-45 16,6 20-24-16,4 21-15 16,-6 32-29-16,-7-18-118 15,-17-8-427-15</inkml:trace>
  <inkml:trace contextRef="#ctx0" brushRef="#br0" timeOffset="7144.1374">17935 6822 58 0,'0'0'125'0,"0"0"-50"16,0 0-1-16,0 0 18 0,0 0-17 16,0 0-14-16,0 2-24 15,0-2-5-15,0 0-3 16,0 0 4-16,0 0 6 15,0 0 9-15,0 0 2 16,0 0-6-16,0 0-2 16,0 0-15-16,0 0-14 15,0 0-10-15,0 0 4 16,0 0 2-16,2 0-8 16,1 0 18-16,4 0 6 15,0-2 34-15,6 0 2 16,3-4 21-16,0 2-4 15,4-3-11-15,0 3-2 0,1 1-12 16,2 0-7 0,-1 1-1-16,2 2-8 0,-4-1-8 15,2 1-3 1,-2-4-1-16,-1 2-5 0,1-2-5 16,0-2-4-1,-2-1-5-15,1 0-5 0,-2 1 1 16,-4-1-2-16,-4 5-26 15,-5 2-99-15,-4 0-137 16,-1 9-65-16,-10 3-369 0</inkml:trace>
  <inkml:trace contextRef="#ctx0" brushRef="#br0" timeOffset="7713.7578">17887 7038 202 0,'0'0'209'0,"0"0"-51"16,0 0 8-16,0 0 13 16,0 0-26-16,0 0-11 0,0 0-11 15,88-41-9-15,-70 33-17 16,3 0-21-16,1-1-22 15,-2 1-11-15,2 0-22 16,-1 0-3-16,-1 1-7 16,-1 2-3-16,-4 0-10 15,-2 2-6-15,-4 2-1 16,-1 1 0-16,-6 1-49 16,-2 10-173-16,0 3-399 0</inkml:trace>
  <inkml:trace contextRef="#ctx0" brushRef="#br0" timeOffset="8418.2331">19159 6740 573 0,'0'0'242'0,"0"0"-123"15,0 0-48-15,0 0 39 16,0 0 11-16,0 0-21 15,0 0-11-15,6 12 14 16,8-10 7-16,4 1-13 16,0-3-11-16,2 0-6 15,1 0-14-15,2 0-11 16,-4 0-22-16,1-7-10 16,-1 0-6-16,0-1-7 15,-1 1-1-15,-1-3-2 16,-2 2-6-16,-2 1 0 15,-6-1-1-15,1 4-1 0,-5 1-67 16,-2 3-33-16,-1 0-67 16,0 0-124-16,-4 7-87 15,-8 2-268-15</inkml:trace>
  <inkml:trace contextRef="#ctx0" brushRef="#br0" timeOffset="8654.526">19158 6978 829 0,'0'0'198'0,"0"0"-133"16,0 0 12-16,0 0 53 15,0 0 50-15,0 0-69 16,0 0-70-16,100-47-25 15,-58 28-14-15,4 2-2 16,14-3-62-16,-11 6-132 16,-12 5-296-16</inkml:trace>
  <inkml:trace contextRef="#ctx0" brushRef="#br0" timeOffset="17778.1455">6856 14896 129 0,'0'0'414'0,"0"0"-261"0,0 0-21 15,0 0-9-15,0 0-4 16,0 0-8-16,0-2-8 15,0 2-22-15,0 0-14 16,0 0-8-16,0 0-3 16,0 5 6-16,0 8-33 15,0 11-20-15,4 2-7 16,5 9-1-16,-1 0-1 16,8 2 1-16,-3-2 0 15,-2-1 7-15,5-2-8 16,-5-1 1-16,0 0 0 0,-3-1 0 15,-2-1 0-15,-3 2 6 16,0 1-7-16,-3 3 2 16,0 2-1-16,0 0 5 15,-6 0-6-15,-2-1 1 16,2-2 0-16,-2-1-1 16,5-3 0-16,0-1 0 15,-1-1 0-15,2-2 2 16,-1 2-4-16,1-4 2 15,-1-4 0-15,0 0 0 16,-1-4-1-16,1-3 1 16,3-2 1-16,0-4-1 0,0 1 0 15,0-1 0 1,0 4-1-16,0 2 0 0,0 1-1 16,4 3 1-16,2-1-1 15,2 2-4-15,-1-2 6 16,-2-2 1-16,2-3-1 15,-3-4 0-15,-1-2-1 16,2-2-7-16,-2-3-1 16,8 1 1-16,3-1 8 15,7 0 1-15,5 0 31 16,4 0-16-16,2 0-7 16,4 0-8-16,-3 0 0 15,-2 0 0-15,-1-4 1 16,1 1-1-16,-1-3 7 0,7 1-8 15,1 0 1-15,2 1 1 16,0 3-1-16,2-1 5 16,1 2-5-16,1 0 1 15,2 0-1-15,0 0 0 16,2 0 0-16,-2 0 0 16,0 0 6-16,-5 0-6 15,-1 0 0-15,1 0 1 16,-3-3 4-16,-2-2-6 15,1 0 1-15,2 1-1 16,1 4 1-16,0-3 0 16,1 3 1-16,3 0 0 0,-1 0-1 15,-2 0 0 1,-2-3 0-16,-6 1 0 0,-1 0 5 16,-2-1-5-16,-2 2 0 15,-1-2 0-15,0 1-1 16,-2-3 1-1,1 0 6-15,-1-2-5 0,-1-1 4 16,1 0-5-16,1 2-1 16,-1 1 1-16,0 2-1 15,-4-1 1-15,0 1 0 16,-2 1-1-16,-2-1 1 16,-2-1-1-16,-3 1 0 0,-2 0 2 15,-1 1 4 1,-1 0-5-16,-3-1 0 0,2 1 5 15,1-1-5-15,1 1-1 16,2 0 1-16,2 0 0 16,-1 1 1-16,3-2-1 15,-3 2 0-15,1 0 5 16,2 1-6-16,-2-2 1 16,0 0-1-1,-4 1 0-15,0-1 0 0,1 2 1 16,-2-2 0-16,-2-1-1 15,0 2 1-15,1-2 0 16,-3 2-1-16,-1-1 0 16,0 1 0-16,0 0 1 15,-1-2 0-15,-2 3 0 0,0 0 9 16,0 0-8-16,0-2 9 16,0 2-3-16,0 0-7 15,0 0 1-15,0 0-1 16,0 0-1-16,0 0 0 15,0 0 0-15,0 0-1 16,0 0 0-16,0 0-5 16,0 0 6-16,0 0 1 15,0 0 0-15,0 0 0 16,0 0 0-16,0 0-1 16,0 0 1-16,0-1 0 15,3-1 0-15,-3 1-1 16,2-1 1-16,-2 2-1 15,0 0 0-15,0 0 0 16,0 0 0-16,0 0 0 0,0 0 0 16,0 0 0-16,0 0 1 15,0 0-1-15,0 0 0 16,0 0 0-16,0 0-5 16,0 0 4-16,0 0 1 15,0 0 0-15,0 0-2 16,0 0 2-16,0 0 0 15,0 0 1-15,0 0-2 16,0 0 2-16,0 0-1 16,0 0 0-16,0 0 1 15,0 0-1-15,0 0 1 0,0 0 0 16,0 0-1-16,0 0 0 16,0 0 0-16,0 0 0 15,0 0 0-15,0 0-5 16,0 0 4-16,0 0 1 15,0 0 0-15,0 0-10 16,0 0 4-16,0 0 6 16,0 0 0-16,0-1-1 15,0-2 1-15,3 2 1 16,-2-3 0-16,1 4 0 16,-2 0 0-16,0 0 0 15,0 0 0-15,0 0-1 0,0 0 0 16,0 0 0-1,0 0 0-15,0 0 0 0,0 0-1 16,0 0 1-16,0 0-1 16,0 0 1-16,0 0 0 15,0 0 0-15,0 0-6 16,0 0 5-16,0 0 0 16,0 0 1-16,0 0-1 15,0 0-5-15,0 0 5 16,0 0 1-16,0 0 0 15,0 0 1-15,0 0 0 16,0 0 0-16,0 0 0 16,0 0 1-16,0 0-1 15,0 0-1-15,0 0 0 16,0 0-1-16,0 0 1 16,0 0-2-16,0 0 1 0,0 0 1 15,0 0-1-15,0 0 1 16,0 0-6-16,0 0 6 15,0 0 0-15,0 0 0 16,2 0 0-16,0 0 0 16,-1 0 0-16,1-3 1 15,-1 3-1-15,-1 0 0 16,1 0 0-16,-1-2 0 16,2 1-1-16,0-2 1 15,-1 1-1-15,1 1 1 16,-1-3 1-16,1-2-1 15,2-1 0-15,-1-2 0 16,0-1 1-16,1-3 5 16,-2-1-6-16,1 0 1 0,-3-4 8 15,3 2-3-15,-1-3-5 16,1-1 10-16,-2-1-5 16,1-3-5-16,1-1-1 15,-2-2 0-15,-1-2 1 16,2-2-1-16,-2-3 0 15,0 0 1-15,0 0-2 16,0-2 2-16,0 2-1 16,0-3 1-16,-3 3 0 15,-2 0 0-15,-1 1 6 16,0 1-6-16,4 3 11 16,-2 6-11-16,1 0 12 0,0 4-4 15,-1-1-7 1,1-1 9-16,-2-1-1 0,1-1 5 15,-1-2-14 1,3-2 9-16,2 3-9 0,0 0 10 16,0 2-11-16,0 3 1 15,2 6 9-15,3 1-10 16,-3 3 1-16,3 3-1 16,-2 2 0-16,-1-3 0 15,2 2 0-15,-1 1 1 16,-1-2-1-16,2 2 0 15,-1 0 0-15,-3 1 1 16,3-3-1-16,2 1 0 16,-2-1 2-16,0 0-2 15,-3-2 1-15,4-1-1 0,-1-3 1 16,-1-2 7-16,2 2 2 16,-3 1-9-16,1 1 5 15,-1 3-6-15,-1 1 7 16,0 3 7-16,0-1 7 15,0 2-1-15,0-1 5 16,-1 0-11-16,-11-1-4 16,0-2 0-16,-4 2-1 15,-2 0-8-15,-5 1 0 16,-3 2 9-16,-3 0-4 16,-2 1-6-16,-2 0 0 0,-1 0-1 15,-2 6 1-15,-6 4 0 16,0 3 0-16,-4-1 0 15,-2 2 0-15,-2 0 0 16,0-2 0-16,-3-2 1 16,-4-3-1-16,-2-4 0 15,-3 1 0-15,-2-4 6 16,3 1-6-16,0-1 0 16,4 2 0-1,2 1 6-15,3 1-6 0,1 3-1 16,-1 3 1-16,3 1 0 15,2 2-1-15,-3 2-6 16,0 1 7-16,-3 2 0 16,-2 0-11-16,1 2 3 15,5 2 8-15,1-4 0 0,9 0-1 16,5-4 1 0,5-3-1-16,5-3 2 0,4-4-1 15,3-4 1 1,0 0 0-16,0 0 5 0,-4 0-5 15,-1-3 1-15,-5-6-1 16,-3-1 0-16,-1 0 0 16,1 4 0-16,1-1 0 15,6 3 1-15,3-1 13 16,4 2 5-16,4 2-6 16,3 0-14-16,0-1 13 15,2 1-2-15,1 1-11 0,1 0 8 16,-1 0-8-16,-2 0 0 15,3 0 9 1,0 0-3-16,4 0-5 0,-1 0 8 16,1 0-2-16,1 0 2 15,0 0-2-15,0 0-1 16,0 0-6-16,0 0 1 16,0 0 5-16,0 0 0 15,0 0-6-15,0 0 1 16,0 0-1-16,0 0-9 15,0 0 1-15,0 0-52 16,31 25-104-16,1 0-102 16,-1 1-406-16</inkml:trace>
  <inkml:trace contextRef="#ctx0" brushRef="#br0" timeOffset="20010.4629">19746 4243 1307 0,'0'0'252'0,"0"0"-73"16,0 0-100-16,-39 141 19 16,27-66 5-16,4-5-27 15,7-6-30-15,1-17-23 16,5 1-9-16,12-2-13 16,6-11-1-16,5-13-17 15,2-14-14-15,3-8 14 16,-3-21-8-16,-4-16 17 0,-6-9-1 15,-11-7 9 1,-8 3 0-16,-1 3 1 0,0 9 15 16,-5 11 31-16,-2 11 15 15,4 11 11-15,3 5-41 16,0 4-32-16,13 20 1 16,9 9 6-16,8 4 30 15,9 2-10-15,3-2-18 16,2-5 1-16,-2-11 6 15,-2-9-2-15,-7-12-4 16,-7-3-1-16,-7-24 6 16,-6-10-2-16,-10-15-5 15,-3-20-1-15,-25-21-6 0,-8 7 5 16,0 13-6-16,3 17 1 16,11 28-1-16,5 7 0 15,4 5-1-15,7 16-52 16,3 0-88-16,2 16-28 15,26 19-46-15,-1-3-182 16,1-3-367-16</inkml:trace>
  <inkml:trace contextRef="#ctx0" brushRef="#br0" timeOffset="20197.5253">20465 4275 1156 0,'0'0'339'0,"0"0"-182"0,0 0-84 16,0 0-32-16,0 0-14 15,0 0-27-15,106-43-54 16,-76 32-251-16,-4 2-385 0</inkml:trace>
  <inkml:trace contextRef="#ctx0" brushRef="#br0" timeOffset="20349.332">20520 4400 33 0,'0'0'1229'0,"0"0"-1017"0,0 0-77 16,0 0-78-16,0 0-32 16,0 0-16-16,133-104-9 15,-71 60-214-15,-5 1-387 16</inkml:trace>
  <inkml:trace contextRef="#ctx0" brushRef="#br0" timeOffset="20823.0478">21163 3646 1395 0,'0'0'199'0,"0"0"39"0,0 0-35 16,0 0-10 0,0 0-68-16,0 0-69 0,0 0-34 15,-90 81 17-15,29 9-11 16,0 2-3-16,9-12-8 16,19-27 2-16,18-21 3 15,6-1-21-15,5-2 5 16,4-3-6-16,4-12-8 15,20-10-4-15,7-4 1 16,7-4 3-16,2-13-6 16,0-2-4-16,-7 2 9 15,-11 5-2-15,-9 6-1 16,-8 5 4-16,-5 1 7 0,0 4-25 16,-3 14 16-1,-6 8 10-15,-2 4 13 0,1 2 2 16,6-1-3-16,4-4-10 15,0-4-1-15,3-3-1 16,13-8 0-16,4-4 0 16,8-8 0-16,5 0 0 15,7-12-4-15,0-13-62 16,12-33-132-16,-11 9-330 16,-7-3-888-16</inkml:trace>
  <inkml:trace contextRef="#ctx0" brushRef="#br0" timeOffset="21204.1848">21407 3543 1363 0,'0'0'272'16,"0"0"-50"-16,0 0-117 16,0 0-23-16,0 0-39 15,0 0 17-15,-8 107 4 16,6-53-8-16,-5 8-15 15,-6 3-16-15,-3 0-14 16,-2-8-11-16,-1-10-9 16,8-13-17-16,3-17-13 15,3-13 23-15,4-4 15 16,1-23 0-16,0-9-6 16,0-6 7-16,0 1 16 0,4 4 12 15,9 11 0-15,2 8 0 16,5 8 2-16,5 6-1 15,3 0 7 1,2 8 10-16,3 9-13 0,0 5-11 16,0 4-14-16,-4-1-7 15,1 0-1-15,-4-2-23 16,-7-6-104-16,-4-13-109 16,-6-4-412-16,-6-1-578 0</inkml:trace>
  <inkml:trace contextRef="#ctx0" brushRef="#br0" timeOffset="21719.7783">21825 3800 788 0,'0'0'354'0,"0"0"-53"15,0 0-72-15,0 0-41 16,0 0-82-16,0 0-16 16,0 0-7-16,60 52-36 0,-44-29-20 15,-4 1-19-15,-2-2-8 16,-2-1 0-16,-3-5-31 16,-5-12-97-16,0-4-211 15,-4-1-238-15</inkml:trace>
  <inkml:trace contextRef="#ctx0" brushRef="#br0" timeOffset="21880.49">21700 3500 1033 0,'0'0'216'16,"0"0"-61"-16,0 0-48 15,0 0-37-15,0 0-45 0,0 0-25 16,0 0-22-1,64 3-245-15,-40 0-574 0</inkml:trace>
  <inkml:trace contextRef="#ctx0" brushRef="#br0" timeOffset="22270.3852">21922 3222 1132 0,'0'0'393'0,"0"0"-195"16,0 0-69-16,0 0-54 16,0 0-28-16,0 0 17 0,0 0 2 15,89 97-25-15,-48-64-17 16,1-1-12-16,-2-3-11 16,-7-8 6-16,-3-6-6 15,-8-10-1-15,-7-3-9 16,-6-2-5-16,-3-9 13 15,-5-13 1-15,-1-5 1 16,0-7 13-16,-4-3 45 16,-5 4 18-16,1 7 22 15,4 10 8-15,2 10-25 16,2 6-42-16,0 8-40 16,8 18 1-16,10 11 0 0,7 10 19 15,4 8-13 1,-1 2 2-16,-3 4-9 0,-3-2-57 15,-5 0-78-15,1-1-122 16,-8-17-130-16,-1-18-481 0</inkml:trace>
  <inkml:trace contextRef="#ctx0" brushRef="#br0" timeOffset="22430.7069">22438 3650 963 0,'0'0'487'16,"0"0"-380"-16,0 0 8 15,0 0 80-15,0 0-55 16,0 0-59-16,0 0-36 16,30 77-33-16,-24-63-12 15,-6-9-32-15,0-4-197 0,-2-1-318 0</inkml:trace>
  <inkml:trace contextRef="#ctx0" brushRef="#br0" timeOffset="22569.1488">22284 3188 469 0,'0'0'529'0,"0"0"-489"15,0 0-14-15,0 0-17 16,114 33-9-16,-74-24-266 0</inkml:trace>
  <inkml:trace contextRef="#ctx0" brushRef="#br0" timeOffset="22767.3685">22699 3057 1637 0,'0'0'289'0,"0"0"-97"16,0 0-128-16,0 0-33 16,0 0 44-16,29 82 21 15,-4-36-39-15,1 6-32 16,-3 3-18-16,-8 1-7 15,-6-1-65-15,-9 5-121 16,-1-17-117-16,-15-15-469 0</inkml:trace>
  <inkml:trace contextRef="#ctx0" brushRef="#br0" timeOffset="22952.801">22559 3210 1332 0,'0'0'213'16,"0"0"-89"-16,0 0-23 15,0 0 42-15,82-8-16 16,-27 25-24-16,8 2-30 16,8 6-37-16,-15 4-21 15,2 3-15-15,-8 1-42 16,1-6-143-16,-15-10-408 16,-9-13-626-16</inkml:trace>
  <inkml:trace contextRef="#ctx0" brushRef="#br0" timeOffset="23099.3525">23109 3089 1370 0,'0'0'219'0,"0"0"-120"15,0 0-39-15,0 0 114 16,0 0-75-16,83 96-50 16,-54-62-33-16,-3 7-16 15,-10-7-141-15,-12-7-486 0</inkml:trace>
  <inkml:trace contextRef="#ctx0" brushRef="#br0" timeOffset="23241.0324">22998 2667 1209 0,'0'0'172'0,"0"0"-172"16,0 0-349-16</inkml:trace>
  <inkml:trace contextRef="#ctx0" brushRef="#br0" timeOffset="24412.7214">17928 6974 385 0,'0'0'0'16,"0"0"-7"-16,113-33-22 16,-57 11-40-16,-4 2-96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5:20.7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14190 9540 329 0,'0'0'170'16,"0"0"-14"-16,0 0 60 15,0 0 50-15,-102-83 30 16,68 65 2-16,-2 5-15 16,0 12-51-16,-1 4-44 0,4 41-54 15,3 41-33 1,12 38-19-16,14 12-7 0,4-11 2 16,19-35-11-16,4-38-28 15,4-20-18-15,7-9-20 16,11-7-6-16,12-5-28 15,13-10-77-15,0-5-59 16,18-49-68-16,-19-1-246 16,-16-1-217-16</inkml:trace>
  <inkml:trace contextRef="#ctx0" brushRef="#br0" timeOffset="282.9829">14326 9465 1448 0,'0'0'345'0,"0"0"-89"0,-23 72-89 16,20-22-10-16,3 4-34 16,4 4-29-16,18-7-32 15,6-4-20-15,6-9-17 16,5-12-11-16,-3-6-8 16,-2-15-6-16,-6-5 1 15,-7-10 0-15,-10-12 0 16,-11-11 5-16,0-3 3 15,-24-9-7-15,-14-1 4 16,-8 1-6-16,-2 6-19 16,5 7-19-16,11 15-21 15,16 10-38-15,18 9-68 16,17 13-170-16,11 1-326 0</inkml:trace>
  <inkml:trace contextRef="#ctx0" brushRef="#br0" timeOffset="458.4895">14682 9615 1813 0,'0'0'360'15,"0"0"-127"-15,0 0-108 16,0 0-33-16,40 94-30 16,-14-65-36-16,3-1-26 0,0 0-12 15,5-1-101 1,-6-7-120-16,-5-9-415 0</inkml:trace>
  <inkml:trace contextRef="#ctx0" brushRef="#br0" timeOffset="620.4653">14823 9388 1916 0,'0'0'324'15,"0"0"-157"-15,0 0-71 16,0 0-15-16,78 91-44 15,-41-67-37-15,-1-7-21 16,8-4-101-16,-10-6-171 16,-10-7-468-16</inkml:trace>
  <inkml:trace contextRef="#ctx0" brushRef="#br0" timeOffset="831.8842">14891 9073 1892 0,'0'0'306'16,"0"0"-163"-16,0 0-36 16,124-10 19-16,-60 10-12 15,7 22-61-15,-15 10-33 16,2 28-14-16,-27 36-6 16,-31 39-1-16,-46 21-12 15,-60 6-37-15,-42-13-76 16,26-51-153-16,5-24-550 0</inkml:trace>
  <inkml:trace contextRef="#ctx0" brushRef="#br0" timeOffset="1469.9139">15083 5687 1362 0,'0'0'306'0,"0"0"-29"16,0 0 8-16,0 0-118 15,-88 129-59-15,88-9 16 16,17-3-15-16,20-22-32 16,46-27-33-16,53-42-29 0,46-19-14 15,43-15-1-15,5-45-17 16,-23-12-84-16,-57 12-80 15,-42 11-419-15</inkml:trace>
  <inkml:trace contextRef="#ctx0" brushRef="#br0" timeOffset="3600.886">15862 5414 1480 0,'0'0'345'15,"0"0"-52"-15,0 0-58 16,0 0-55-16,0 0-76 16,0 0-61-16,-33 2-35 0,33 27-7 15,7 12 0-15,8 7-1 16,3 6-10-16,15 24-120 15,-1-14-165-15,-4-10-483 0</inkml:trace>
  <inkml:trace contextRef="#ctx0" brushRef="#br0" timeOffset="3782.0117">16184 5653 1579 0,'0'0'327'0,"0"0"-141"15,0 0-40-15,0 0 12 16,21 85-73-16,-9-56-59 16,1 0-17-16,3-6-9 15,6-3-83-15,-3-9-168 0,-6-9-368 0</inkml:trace>
  <inkml:trace contextRef="#ctx0" brushRef="#br0" timeOffset="4150.4902">16203 5213 1388 0,'0'0'297'15,"0"0"-106"-15,0 0-82 16,0 0-2-16,0 0-51 16,0 0-28-16,101-25-14 15,-82 47-6-15,-3 6-7 0,-5 5-1 16,-4 0 0-16,-4-1-14 15,1-5 3-15,-4-8 11 16,0-9 0-16,1-7 9 16,1-3 63-16,3 0 29 15,4 0-2-15,7-6-20 16,7-3-10-16,5-1-29 16,5 1-16-16,0 3-11 15,1 3 0-15,-5 3-2 16,-4 0-5-16,-6 7 10 15,-7 9-4-15,-10 8 2 16,-2 2 5-16,-3-1-16 16,-17-3-3-16,-5-8-57 15,-21-14-89-15,5-16-133 16,2-12-579-16</inkml:trace>
  <inkml:trace contextRef="#ctx0" brushRef="#br0" timeOffset="4367.2001">16442 4964 1294 0,'0'0'353'15,"0"0"-76"-15,0 0-41 16,143-5-23-16,-53 29-36 16,19 13-34-16,-8 4-49 15,-23 2-30-15,-31-6-3 0,-25 12-35 16,-19 27-17-1,-25 36-8-15,-55 21-1 0,-50 5-74 16,11-35-144-16,5-33-404 16</inkml:trace>
  <inkml:trace contextRef="#ctx0" brushRef="#br0" timeOffset="6225.716">8290 5884 1175 0,'0'0'284'0,"0"0"-55"16,-108 38-76-16,68 3-9 16,8 22-2-16,11 24-31 15,21 15-26-15,0-10-16 16,22-20-19-16,7-23-19 16,-1-18-17-16,11 3-7 15,6 1-6-15,13-4-1 16,3-12-83-16,12-22-139 15,-19-14-126-15,-8-12-534 0</inkml:trace>
  <inkml:trace contextRef="#ctx0" brushRef="#br0" timeOffset="6393.7018">8477 6278 980 0,'0'0'519'0,"0"0"-276"16,0 0-75-16,0 0-55 15,0 0-25-15,0 0-41 16,0 0-23-16,62-60-24 16,-21 16-83-16,-5 5-197 15,-9 3-525-15</inkml:trace>
  <inkml:trace contextRef="#ctx0" brushRef="#br0" timeOffset="6596.8505">8602 5881 1352 0,'0'0'378'16,"0"0"-48"-16,0 0-187 15,0 0-45-15,0 0 35 16,30 82-15-16,-6-50-43 16,0 4-30-16,3 0-24 15,-2-2-20-15,-2-2-1 16,0 0-27-16,4 1-119 15,-7-10-165-15,-4-7-471 0</inkml:trace>
  <inkml:trace contextRef="#ctx0" brushRef="#br0" timeOffset="6935.3243">9049 6110 993 0,'0'0'509'0,"0"0"-205"0,0 0-99 16,0 0-70-16,0 0-6 16,-1 78-5-16,1-37-38 15,0 7-34-15,0-1-33 16,6-1-13-16,8 4-6 16,27 21-105-16,-5-13-206 15,3-6-455-15</inkml:trace>
  <inkml:trace contextRef="#ctx0" brushRef="#br0" timeOffset="8001.2751">8974 5832 608 0,'0'0'290'15,"0"0"-111"-15,0 0 21 16,0 0-27-16,0 0-56 16,0 0-51-16,0 0-31 15,14-53-7-15,8 42-2 16,0 6-14-16,2 5-11 16,-2 0 6-16,-1 7-7 0,0 12 0 15,-5 5-1 1,-2 2 1-16,-4-1 0 0,-4-3 1 15,0-5 0 1,-2-5 0-16,1-7 5 0,0-1 2 16,7-4 20-16,2 0 63 15,5 0-8-15,4 0-30 16,2 0-17-16,1 0-19 16,-6 5-10-16,-4 7-6 15,-7 3 1-15,-5 7 4 16,-4 3-4-16,-6 5-2 15,-9-1-5-15,-4-4-33 0,1-6-58 16,-11-19-93-16,6 0-210 16,2-19-856-16</inkml:trace>
  <inkml:trace contextRef="#ctx0" brushRef="#br0" timeOffset="8217.7283">9020 5517 924 0,'0'0'377'0,"0"0"-152"15,0 0-63-15,98-53-37 16,-7 53-16-16,33 27-15 16,9 29-17-16,-15 29-19 0,-34 28 7 15,-46 28-40-15,-38 38-25 16,-61 38-21-16,-12-38-169 15,-33-12-564-15</inkml:trace>
  <inkml:trace contextRef="#ctx0" brushRef="#br0" timeOffset="15894.9535">6842 8568 1007 0,'0'0'99'0,"0"0"-64"15,0 0-35-15,0 0-26 16,0 0 18-16,0 0-13 16,79-34 9-16,0 34-60 0,-8 0-80 15,-2 0-134-15</inkml:trace>
  <inkml:trace contextRef="#ctx0" brushRef="#br0" timeOffset="16064.5585">8393 8632 1167 0,'0'0'119'0,"0"0"-119"16,0 0-39-16,0 0-67 16,127 64-89-16,-79-48-33 15,-5-2-28-15</inkml:trace>
  <inkml:trace contextRef="#ctx0" brushRef="#br0" timeOffset="16239.1972">9620 8719 1114 0,'0'0'142'15,"0"0"-142"-15,0 0-33 16,94 10-25-16,-44-9-24 15,8-1-1-15,39 0-60 16,-13-1-57-16,-7-6-408 0</inkml:trace>
  <inkml:trace contextRef="#ctx0" brushRef="#br0" timeOffset="16405.1197">11021 8733 1101 0,'0'0'193'0,"0"0"-108"16,0 0-85-16,0 0-14 16,100-18-24-16,-28 1-14 15,49-2-64-15,-14 5-162 16,-1 3-313-16</inkml:trace>
  <inkml:trace contextRef="#ctx0" brushRef="#br0" timeOffset="16597.9286">12729 8540 1328 0,'0'0'211'15,"0"0"-179"-15,0 0-32 16,0 0-12-16,0 0-4 16,85 27-4-16,-44-26-5 15,25-1-47-15,42 0-30 16,37-11-78-16,-15-3-143 15,-20 2-291-15</inkml:trace>
  <inkml:trace contextRef="#ctx0" brushRef="#br0" timeOffset="16763.9066">14376 8458 1194 0,'0'0'216'15,"0"0"-75"-15,0 0-141 16,0 0-17-16,0 0-15 15,115 1 10-15,-60-1-18 16,20 0-110-16,37 0-115 16,-17-2-65-16,-5-2-252 0</inkml:trace>
  <inkml:trace contextRef="#ctx0" brushRef="#br0" timeOffset="16917.1612">15796 8489 201 0,'0'0'898'0,"0"0"-636"16,0 0-178-16,113 29-43 16,-30-26-20-16,33-3 10 15,12 0-31-15,-13 0-4 0,-31 0-239 16,-10-1-72-16,-22-3 16 16</inkml:trace>
  <inkml:trace contextRef="#ctx0" brushRef="#br0" timeOffset="17088.8148">17413 8436 1113 0,'0'0'220'0,"0"0"-129"16,0 0-69-16,0 0-2 0,118 45 1 16,-70-39-7-16,5 2-14 15,-1-3-108-15,13-4-77 16,-15-1-86-1,-9 0-263-15</inkml:trace>
  <inkml:trace contextRef="#ctx0" brushRef="#br0" timeOffset="17237.3223">18239 8506 1003 0,'0'0'214'15,"0"0"-134"-15,0 0-31 16,0 0-20-16,0 0-14 15,95 51-15-15,-59-46-28 0,-6-3-185 16,-1-2-306-16</inkml:trace>
  <inkml:trace contextRef="#ctx0" brushRef="#br0" timeOffset="17569.6578">19893 8679 1373 0,'0'0'218'0,"0"0"-218"15,0 0-567-15</inkml:trace>
  <inkml:trace contextRef="#ctx0" brushRef="#br0" timeOffset="72044.9241">10078 7062 848 0,'0'0'198'0,"0"0"-44"16,0 0-67-16,0 0 5 16,0 0-50-16,0 0-22 15,0 12-20-15,0-5 0 16,8 4-95-16,4 0-113 16,6-5-291-16</inkml:trace>
  <inkml:trace contextRef="#ctx0" brushRef="#br0" timeOffset="72915.0111">13732 6863 649 0,'0'0'185'0,"0"0"-44"0,0 0 2 15,0 0-2 1,0 0 17-16,0 0-46 0,0 0-48 16,0 0-24-16,0 0-13 15,0 0 3-15,0 0-3 16,0 0-4-16,0 0-6 15,0 0-5-15,0 0 3 16,0 0-1-16,0 0 2 16,0 0-2-16,0 0 3 15,0 0 1-15,0 0-4 16,0 0 1-16,0 0-6 16,0 0-8-16,0 0 1 15,0 0 4-15,0 0-6 16,0 0 1-16,0 0 1 15,0 0 0-15,0 0 5 0,0 0-6 16,0 0 7-16,0 0-7 16,0 0 6-16,0 0-6 15,0 0 5-15,0 0-5 16,0 0-1-16,0 0 1 16,0 0 1-16,0 0-1 15,0 0 0-15,0 0-1 16,0 0 1-16,0 0-1 15,0 0 0-15,0 0-10 16,0 0-8-16,0 0-7 16,0 0-19-16,0 0-35 15,0 0-46-15,0 0-121 16,-2 0-78-16,-4-2-424 0</inkml:trace>
  <inkml:trace contextRef="#ctx0" brushRef="#br0" timeOffset="73737.451">13878 4555 22 0,'0'0'11'0,"0"0"-10"0,0 0-1 15,0 0-13-15,0 0-8 16</inkml:trace>
  <inkml:trace contextRef="#ctx0" brushRef="#br0" timeOffset="76327.7994">8753 4120 646 0,'0'0'94'0,"0"0"14"0,0 0 92 16,0 0-11-16,0 0 50 16,0 0-77-16,-82-69-40 15,82 69-56-15,0 4-44 16,16 15-22-16,12 6 25 15,10 6 25-15,5 2-18 16,5-3-17-16,-3-6-1 16,-2-7-6-16,-9-7-7 15,-6-8-1-15,-8-2 7 16,-8-8 3-16,-6-13 18 16,-6-8-3-16,0-8 6 15,-17-4 0-15,-2-1 4 16,-2 2 15-16,6 10 3 0,2 8 12 15,8 13-7-15,5 9-28 16,0 9-30-16,13 19 0 16,16 13 4-16,5 9 14 15,2 5 0-15,0 2-11 16,0 2-6-16,-2-7-1 16,-4-7-5-16,3-8-74 15,5-5-117-15,-10-10-143 16,-8-13-529-16</inkml:trace>
  <inkml:trace contextRef="#ctx0" brushRef="#br0" timeOffset="76612.0796">9266 4114 942 0,'0'0'171'0,"0"0"-32"16,0 0-45-16,0 0 10 15,0 0 5-15,0 0-27 16,82-8-14-16,-64 26-12 16,-4 8 31-16,-1 6 7 15,-6 4 4-15,-1 4-11 16,0 1-28-16,-1-8-25 16,2-4-5-16,2-7 1 15,1-8-9-15,1-6-11 0,1-8-10 16,9-2 0-16,0-22-1 15,16-39-42-15,-7 0-193 16,-5-5-442-16</inkml:trace>
  <inkml:trace contextRef="#ctx0" brushRef="#br0" timeOffset="76801.9724">9608 3721 1035 0,'0'0'259'0,"0"0"-8"16,0 0-110-16,0 0-67 16,0 0-1-16,0 0-20 0,0 0-19 15,81-55-34-15,-56 35-13 16,1 0-131-16,-3 6-196 16,-11 3-340-16</inkml:trace>
  <inkml:trace contextRef="#ctx0" brushRef="#br0" timeOffset="76960.2647">9676 3896 803 0,'0'0'561'0,"0"0"-348"16,0 0-80-16,0 0-19 16,0 0-31-16,0 0-48 15,88-88-35-15,-25 26-41 16,-11 7-252-16,-3 2-523 0</inkml:trace>
  <inkml:trace contextRef="#ctx0" brushRef="#br0" timeOffset="77333.9444">10212 3031 1008 0,'0'0'347'0,"0"0"36"15,0 0-55-15,0 0-97 16,0 0-85-16,0 0-60 16,0 0-62-16,-7 46 4 15,30-13 21-15,4 5-16 16,3 2-21-16,-2 1-5 16,-1-4-7-16,-3-4-9 15,-4-7-91-15,-1-3-81 16,-8-10-177-16,-6-7-367 0</inkml:trace>
  <inkml:trace contextRef="#ctx0" brushRef="#br0" timeOffset="77493.246">10177 3323 1015 0,'0'0'234'0,"0"0"74"15,0 0-145-15,0 0-83 16,0 0-24-16,75-85-28 15,-34 52-20-15,16-13-8 16,-7 8-144-16,-13 4-357 0</inkml:trace>
  <inkml:trace contextRef="#ctx0" brushRef="#br0" timeOffset="77693.7853">10406 2818 1298 0,'0'0'292'16,"0"0"-102"-16,0 0-105 15,0 0 55-15,52 106 25 16,7-55-54-16,29 12-61 16,23 15-28-16,5 4-22 15,-28-21-98-15,-28-19-430 0</inkml:trace>
  <inkml:trace contextRef="#ctx0" brushRef="#br0" timeOffset="78310.8098">14044 2298 1403 0,'0'0'221'15,"0"0"-97"-15,0 0-112 16,0 0 10-16,84 41 57 15,-37-11 22-15,14 3-28 16,6 0-36-16,3-4-20 16,-1-4-11-16,-4-8 4 0,-8-9-10 15,-11-8 0 1,-14-2 0-16,-13-20-7 16,-12-9 7-16,-7-11 14 0,-11-9-3 15,-12-2 6-15,-4 0 16 16,3 12 70-16,5 13 19 15,9 14 13-15,7 14-58 16,3 4-74-16,9 30-3 16,25 29 0-16,17 28 1 15,7 11 7-15,3 0-7 16,-13-20-1-16,-11-25-8 16,9-7-134-16,-14-23-108 15,-4-10-370-15</inkml:trace>
  <inkml:trace contextRef="#ctx0" brushRef="#br0" timeOffset="78692.6786">14913 2237 1174 0,'0'0'182'15,"0"0"-97"-15,0 0-16 16,0 0 29-16,0 0-36 15,0 0-30-15,0 0-20 16,75 41 0-16,-64-14-6 0,-3 0-6 16,-3 4 1-16,-4-5 0 15,1-6-1-15,-2-6 0 16,0-7 0-16,0-6 52 16,3-1 71-16,3 0 15 15,7 0-55-15,5 0-28 16,10-3-18-16,5 3 0 15,6 0 3-15,-4 0-3 16,-2 6-19-16,-6 8-10 16,-10 5-6-16,-9 3-1 15,-8 6 1-15,-1 3 11 16,-18-1-13-16,-7-7-6 16,-2-12-54-16,-15-35-124 15,7-13-333-15,3-19-874 0</inkml:trace>
  <inkml:trace contextRef="#ctx0" brushRef="#br0" timeOffset="78850.6567">15222 1956 1318 0,'0'0'302'16,"0"0"-87"-16,0 0-116 15,0 0 1-15,0 0-56 16,0 0-44-16,113-89-18 15,-79 63-191-15,-7 4-419 0</inkml:trace>
  <inkml:trace contextRef="#ctx0" brushRef="#br0" timeOffset="79021.5519">15374 2026 1113 0,'0'0'531'0,"0"0"-404"15,0 0-23-15,0 0 23 16,0 0-34-16,95-55-49 16,-50 23-44-16,16-27-81 15,-11 6-240-15,-14 3-764 0</inkml:trace>
  <inkml:trace contextRef="#ctx0" brushRef="#br0" timeOffset="79244.4786">15677 1412 1699 0,'0'0'482'15,"0"0"-243"-15,0 0-114 16,0 0-27-16,0 0-60 0,0 0-1 16,83 88 14-16,-33-45-16 15,0 5-20-15,1 2-14 16,-9-3-1-16,-6 0-11 15,-8-7-88-15,-9-6-93 16,-8-10-128-16,-10-13-383 0</inkml:trace>
  <inkml:trace contextRef="#ctx0" brushRef="#br0" timeOffset="79418.9988">15784 1666 1290 0,'0'0'247'16,"0"0"-74"-16,0 0-106 16,0 0 9-16,0 0-20 15,117-97-44-15,-56 37-12 16,-11 10-170-16,-9 2-470 0</inkml:trace>
  <inkml:trace contextRef="#ctx0" brushRef="#br0" timeOffset="79608.2693">16096 1069 1652 0,'0'0'253'0,"0"0"12"16,0 0-130-16,0 0-72 16,0 0 47-16,81 142 0 15,11-38-35-15,18 12-38 16,6-2-36-16,-9-8-1 15,-33-21-123-15,-27-22-251 16,-30-18-1077-16</inkml:trace>
  <inkml:trace contextRef="#ctx0" brushRef="#br0" timeOffset="82483.574">19197 11444 1352 0,'0'0'260'16,"0"0"-150"-16,0 0-48 16,0 0 8-16,128-26 13 15,-41 2-30-15,-2 1-22 16,-8-1-20-16,-5 2-11 15,-1-2-106-15,-6 2-121 16,-12 3-343-16</inkml:trace>
  <inkml:trace contextRef="#ctx0" brushRef="#br0" timeOffset="82652.2316">19418 11701 1265 0,'0'0'344'0,"0"0"-214"15,0 0-76-15,0 0 28 16,128-51 45-16,-30-9-52 16,28-16-46-16,-8-3-29 15,-14-1-20-15,-40 25-203 16,-41 18-557-16</inkml:trace>
  <inkml:trace contextRef="#ctx0" brushRef="#br0" timeOffset="83649.6601">14576 10611 1337 0,'0'0'225'0,"0"0"-102"16,0 0-70-16,0 0-36 15,0 0 78-15,0 0 2 16,102 76-37-16,-54-57-29 16,4-4-14-16,3-6-8 15,-3-9-8-15,-7 0-1 16,-11-6-1-16,-10-12-27 16,-13-9 10-16,-11-4 18 15,0-5 0-15,-13 0 18 16,-4 5 37-16,1 8 70 15,4 6 20-15,5 10-26 0,6 7-38 16,1 0-52-16,0 12-29 16,10 13 1-16,10 12-1 15,5 6 12-15,2 4-3 16,1 1 4-16,-4-2-12 16,-6-5 0-16,-4 1 5 15,-7-6-5-15,-6-3 0 16,-1-5 0-16,-6-6 0 15,-13-3 7-15,-5-4-8 16,-6-9-7-16,-4-5-17 16,4-1-40-16,5-1-68 15,16-15-114-15,7 2-272 16,2 1-750-16</inkml:trace>
  <inkml:trace contextRef="#ctx0" brushRef="#br0" timeOffset="83884.2963">15328 10747 1763 0,'0'0'376'16,"0"0"-117"-16,0 0-137 16,0 0 18-16,0 0-30 15,15 104-32-15,5-64-25 16,5 2-26-16,1 0-18 15,0 0-7-15,-3-6-2 16,-3-5-54-16,-4-8-65 16,5-20-77-16,-6-3-140 0,-2-14-461 15</inkml:trace>
  <inkml:trace contextRef="#ctx0" brushRef="#br0" timeOffset="84076.2021">15510 10493 1480 0,'0'0'332'16,"0"0"-58"-16,0 0-136 15,0 0-49-15,0 0-16 0,0 0-36 16,0 0-23-16,67-23-14 16,-39 13-70-16,-2 0-179 15,-7 4-344 1,-10 4-569-16</inkml:trace>
  <inkml:trace contextRef="#ctx0" brushRef="#br0" timeOffset="84236.8076">15580 10682 1428 0,'0'0'297'0,"0"0"-73"15,0 0-119-15,0 0-1 16,0 0-18-16,0 0-46 15,89-25-40-15,-32-4-142 16,-11 2-196-16,-7 1-805 0</inkml:trace>
  <inkml:trace contextRef="#ctx0" brushRef="#br0" timeOffset="84445.9945">15999 10542 1684 0,'0'0'322'16,"0"0"-112"-16,0 0-95 16,0 0-6-16,0 0-26 15,0 0-28-15,79-44-36 16,-48 26-18-16,1 2-1 16,-4-4-83-16,-4-7-120 0,-7 3-310 15,-7 0-983-15</inkml:trace>
  <inkml:trace contextRef="#ctx0" brushRef="#br0" timeOffset="84634.1116">16047 10086 1719 0,'0'0'345'0,"0"0"-81"16,0 0-167-16,0 0-42 15,65 76 50-15,23 1-11 16,39 48-36-16,18 23-55 16,-12 14-3-16,-43-39-226 15,-45-37-542-15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2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12339 4316 776 0,'0'0'130'0,"0"0"6"15,0 0-40-15,0 0-54 16,0 0-8-16,-31 101 16 16,31-55 0-16,0 2-18 15,0-6-17-15,10-3-9 16,5-8-4-16,-2-6-1 15,0-7 0-15,-1-6-1 16,-5-5 0-16,0-6-1 16,-1-1-6-16,-3 0 7 15,1-12 9-15,-3-5-8 16,3 0 11-16,-3 0-5 16,1 3 0-16,-1 4 1 15,2 4 11-15,3 6-14 16,7 0-4-16,10 16-1 0,5 3 20 15,5 7 34-15,3-2-19 16,1-2-12-16,-2-5 2 16,-3-7 26-16,-5-5-10 15,-4-5-1 1,-7 0 9-16,-1-20 25 0,-6-7 1 16,-3-10-27-16,-4-5-17 15,-2-8-13-15,-2-2 9 16,-15-3-9-16,-3-2-17 15,-6 3 0-15,2 4 0 16,-1 9-1-16,4 9 0 16,2 10-32-16,4 9-41 15,0 10-43-15,-3 11-63 0,2 14-166 16,2 4-271-16</inkml:trace>
  <inkml:trace contextRef="#ctx0" brushRef="#br0" timeOffset="867.9305">12925 4504 1126 0,'0'0'218'15,"0"0"-112"-15,0 0-71 0,0 0 0 16,0 0 29-16,1 92-17 15,3-61-18-15,4-3-16 16,-2-3-7-16,3-3-5 16,3-6-1-16,8-9-89 15,-4-3-155-15,-1-4-161 0</inkml:trace>
  <inkml:trace contextRef="#ctx0" brushRef="#br0" timeOffset="1424.9643">12995 3831 1129 0,'0'0'213'0,"0"0"-62"16,0 0-1-16,0 0-60 15,0 0-56-15,0 0-24 16,0 0-3-16,4 100 15 16,25-50 0-16,3 0 3 15,3-2-16-15,1-1-3 16,-2 0-4-16,0-4-1 0,-2-1 0 16,-5-4 0-1,-5-11 1-15,-10-8-1 0,-4-11 0 16,-6-8 5-16,-2 0 5 15,0-9 11-15,-13-14-10 16,-1-7 17-16,0-1 24 16,3 0 10-16,8 4-4 15,3 6-15-15,1 3-17 16,19 1-18-16,4 4-9 16,6 3-6-16,3 3 6 15,-2 6 0-15,-3 1 0 16,-2 0-1-16,-6 9 0 0,-5 7 0 15,-5 0 1 1,-5 4 2-16,-5 2 8 0,0 1 3 16,-9 3-4-16,-10-2-7 15,-7 1 5 1,-3-2-5-16,-6-1 5 0,1-4-7 16,1-4-31-1,6-1-61-15,5-2-114 0,8-5-187 16,4-1-387-16</inkml:trace>
  <inkml:trace contextRef="#ctx0" brushRef="#br0" timeOffset="2036.4579">13098 3430 916 0,'0'0'105'0,"-139"-10"-70"15,36 10 12-15,-15 17 56 16,5 19 4-16,6 17-11 16,5 16-19-16,2 18-12 15,0 22-6-15,-5 16-10 16,0 14 4-16,6 13-5 15,16 5 4-15,25 3 44 16,27-2-16-16,24-6-14 16,14-10-22-16,34-11-3 15,30-18-7-15,25-22-4 0,21-24-5 16,15-20-3-16,13-22-1 16,12-22 4-16,4-3-1 15,9-30 1-15,3-15-3 16,-6-16 6-16,-10-13 8 15,-19-15 4-15,-24-11 1 16,-17-9-6-16,-18-8-9 16,-14-3 7-16,-17-4-2 15,-20-4-8-15,-17-3-7 16,-11 2-4-16,-15-5-3 16,-18 0-8-16,-6 6 7 15,-7 9 1-15,0 20-8 16,1 23 10-16,5 20-2 0,4 14 4 15,-6 5 4 1,-10-1-10-16,-23-3 6 0,-26 3-7 16,-23 21-4-16,-8 17-1 15,5 29 0-15,8 28-1 16,14 20-1-16,-2 18-22 16,8 19-52-16,8 11-86 15,28-27-147-15,13-16-551 0</inkml:trace>
  <inkml:trace contextRef="#ctx0" brushRef="#br0" timeOffset="9590.4769">9825 12976 499 0,'0'0'125'0,"0"0"-81"0,0 0 32 16,0 0 21-16,0 0-6 15,0 0 7-15,-71 67-15 16,59-56-10-16,4 0-9 15,-1 0 0-15,2 2-13 16,-3-1-2-16,4 2-4 16,-2 1-10-16,0 2-3 0,0 0-6 15,2 3-6 1,-2 0 4-16,2 1-7 0,-1 1 6 16,1-1-1-16,-1 1 0 15,5-3 4-15,0 2-10 16,2 2-4-16,0-1-2 15,0 2-2-15,9-2-1 16,3-1-6-16,0 1 1 16,3-2 7-16,3 1-7 15,0-1 6-15,0-3-1 16,4 0 2-16,-1 0 1 16,2-1 5-16,2-3-2 15,0-1 4-15,0-3-5 0,2-6 3 16,0 1-1-1,-1-4-5-15,1 0 7 0,1 0 2 16,-1 0 1-16,1-7-3 16,-1-2 0-16,-1-3-1 15,0 2 1-15,-1-5 4 16,-2 0-5-16,1-2 8 16,-4-2 1-16,-3-1 0 15,-1 0 5-15,-4-3 4 16,0-1-4-16,-1-2-4 15,-4-3-3-15,-2 0-5 16,-3-3-3-16,1 1 4 16,-3 0-6-16,0-1 1 15,-7 1 2-15,-6-3-2 16,-5 0-2-16,-3-1 1 0,-3-2-3 16,-3 2 1-16,-1-1-3 15,-2 0 1-15,0 4-2 16,0 1-5-16,-1 4 0 15,0-2 10-15,1 5 0 16,0 2 4-16,3 4 0 16,3 2-1-16,3 7 3 15,-1-1-3-15,1 5-4 16,2 0 2-16,1 5-2 16,0 0-1-16,4 0-8 15,0 0 7-15,3 0-7 16,-1 5 0-16,0 3 1 15,0 4-1-15,-2 3-1 0,0 2 1 16,0 3-1 0,1 1 0-16,1-3 1 0,-1 1-1 15,5-2 1-15,-1-2-1 16,3 0 0-16,-1 2-1 16,3-3 1-16,1-2 0 15,0 0-1-15,3-6 0 16,0 1-5-16,0-3-6 15,0-1-59-15,6 0-55 16,7-3-106-16,-3 0-269 16,-4 0-513-16</inkml:trace>
  <inkml:trace contextRef="#ctx0" brushRef="#br0" timeOffset="10372.3234">9010 13859 863 0,'0'0'234'0,"0"0"-53"0,0 0-7 16,0 0-80-16,0 0-49 15,0 0 19-15,0 0 30 16,64-83-23-16,-26 37-14 15,3-4-27-15,-1-1-17 16,1 1-13-16,-5 5 0 16,-6 12-32-16,-5 11-88 15,-13 22-114-15,-7 0-165 16,-5 17-161-16</inkml:trace>
  <inkml:trace contextRef="#ctx0" brushRef="#br0" timeOffset="10529.7471">9162 14093 606 0,'0'0'396'0,"0"0"-305"16,0 0-75-16,0 0 10 15,56-72 75-15,-18 2-43 16,-1-3-30-16,-5 3-28 16,0-14-38-16,-11 30-147 15,-5 2-184-15</inkml:trace>
  <inkml:trace contextRef="#ctx0" brushRef="#br0" timeOffset="10770.9913">9170 13447 1262 0,'0'0'169'16,"0"0"-86"-16,0 0-22 15,0 0-23-15,0 0 60 16,93-58 8-16,-38 41-9 15,12 5-6-15,2 7-27 16,0 5-29-16,-7 20-12 16,-11 14 13-16,-12 29-5 15,-17 33-4-15,-22 43-12 16,-8 23-15-16,-39 9-12 16,2-41-178-16,-4-35-501 0</inkml:trace>
  <inkml:trace contextRef="#ctx0" brushRef="#br0" timeOffset="27924.4544">13472 7553 804 0,'0'0'191'0,"0"0"3"16,0 0-3-16,0 0-75 15,0 0-59-15,0 0-34 16,18 37 41-16,7-9 12 16,4 5-16-16,0 1-32 0,1-4-14 15,-1-1-5-15,-4-5-7 16,-1-4 0-16,-3-4-2 16,-4-1-36-16,-4-5-107 15,-7-10-136-15,-2 0-82 16,-4 0-182-16</inkml:trace>
  <inkml:trace contextRef="#ctx0" brushRef="#br0" timeOffset="28155.0395">13609 7469 770 0,'0'0'232'16,"0"0"45"-16,0 0 3 15,0 0-56-15,0 0-94 16,0 0-72-16,0 0-35 15,2-5 1-15,26 27 12 0,5 3-4 16,4 6-18-16,1 2-12 16,-4-1 9-16,-1 1-11 15,-9-2-21-15,-2-2-68 16,-7-2-53-16,-6-2-93 16,-8-5-86-16,-7 5 5 15,-14-5-42-15</inkml:trace>
  <inkml:trace contextRef="#ctx0" brushRef="#br0" timeOffset="28511.9668">13542 7932 234 0,'0'0'267'0,"0"0"-29"15,0 0 15-15,0 0-36 16,-80 40-35-16,80-37-90 0,0 3-55 16,19-1 25-16,8-2 0 15,12-3 1-15,4 0-14 16,8-14-12-16,1-5-15 15,-1-5-3-15,-1-5-12 16,-5-4-6-16,-5-1-1 16,-8-2-22-16,-11 0-53 15,-8-3-2-15,-10 3 42 16,-3-1 29-16,-3 1 6 16,-10 2 29-16,-1 5 19 15,4 8 37-15,1 9 24 16,6 7 9-16,3 5-53 0,0 0-47 15,4 9-18 1,17 10 0-16,6 8 15 0,6 2 6 16,1 4-12-16,1 0-8 15,-3 1-1-15,-5 2-5 16,-11 21-129-16,-10-9-183 16,-6-5-576-16</inkml:trace>
  <inkml:trace contextRef="#ctx0" brushRef="#br0" timeOffset="62617.7482">13538 7545 522 0,'0'0'372'0,"0"0"-137"0,-15-5-12 16,15 5-52-16,0 0-59 16,0 0-51-16,0 5-33 15,19 12-21-15,5 10 35 16,8 8 11-16,4 5-9 15,1 2-28-15,-2 1-6 16,0-2-4-16,-2-4-5 0,-3-6-1 16,-2-7-41-16,2-7-92 15,-7-8-171-15,-9-9-198 16</inkml:trace>
  <inkml:trace contextRef="#ctx0" brushRef="#br0" timeOffset="62828.0456">13733 7414 894 0,'0'0'331'15,"0"0"-28"-15,0 0-86 16,0 0-122-16,0 0-51 16,0 0-23-16,0 0 9 15,41 75-3-15,-12-42-11 16,1 1-15-16,-1 2-1 0,-4-3-62 15,0 10-118-15,-8-8-183 16,-6-9-250-16</inkml:trace>
  <inkml:trace contextRef="#ctx0" brushRef="#br0" timeOffset="63219.7934">13456 7914 894 0,'0'0'152'0,"0"0"-86"15,0 0-17-15,0 0-8 0,0 0 14 16,106 50 10-16,-59-50-14 16,3-6-27-16,2-13-24 15,-3-5-56-15,-5-8-68 16,-3-2-53-16,-11-5-61 15,-6-5-23-15,-8 3 37 16,-7 2 153-16,-7 2 71 16,-2 6 146-16,0 6 85 15,-3 5 26-15,-3 6-42 16,1 4-16-16,1 7-2 16,4 3-52-16,0 0-66 15,0 19-42-15,6 11-18 16,7 9-9-16,5 10-9 0,4 6 7 15,-1 2-8 1,-1-2-34-16,-4 20-113 0,-1-17-216 16,-10-9-580-16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5:46.01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11920 1121 1408 0,'0'0'83'0,"0"0"-3"16,0 0 45-16,0 0 12 16,0 0-71-16,0 0-33 15,-43 85-14-15,43 19-2 16,14 8-2-16,4-13-9 15,0-34-6-15,-2-27 0 16,1-15 0-16,2-2-2 16,0-9-29-16,0-7-24 0,-5-5-3 15,-3-26 58 1,-6-13 16-16,-3-10 8 0,-2-1 24 16,0 5-7-16,0 11 12 15,0 13-5-15,0 14-17 16,6 7-31-16,8 0-31 15,9 15 31-15,9 7 10 16,7 0-1-16,1-1-1 16,2-3-6-16,-5-7 6 15,-4-8 2-15,-6-3 11 16,-7-15 26-16,-6-28 39 16,-6-28-11-16,-8-28-19 15,-11-11-21-15,-17 3-13 16,-2 24-7-16,6 32-15 15,7 20 0-15,7 16 0 0,1 6-8 16,5 6-47-16,1 3-71 16,10 34-129-16,12 5-264 15,6 2-72-15</inkml:trace>
  <inkml:trace contextRef="#ctx0" brushRef="#br0" timeOffset="982.5396">12706 1143 1126 0,'0'0'340'0,"0"0"-85"16,0 0-53-16,0 0-31 15,0 0-56-15,0 0-47 16,0 0-43-16,-30 0-25 15,30 0-31-15,0 0-120 16,12-6-132-16,7-4-299 16,0-8-230-16</inkml:trace>
  <inkml:trace contextRef="#ctx0" brushRef="#br0" timeOffset="1410.7525">12864 771 1124 0,'0'0'488'0,"0"0"-419"16,0 0 5-16,0 0-49 15,0 0-18-15,0 0 21 16,0 0 10-16,94 59 9 0,-71-26-6 16,-6 4 13-16,-10 5-10 15,-7 1-16-15,0 0-14 16,-4-5-4-16,-6-6-10 15,7-13-25-15,0-9-6 16,3-10 3-16,0-7-11 16,0-23-30-16,3-11-4 15,7-7 51-15,0-2 21 16,-1 2 1-16,-1 8 9 16,-4 5 19-16,-2 12 14 15,-2 6 12-15,0 7 18 16,0 8 7-16,0 2-14 15,0 0-25-15,6 9-30 0,3 11-9 16,7 6 11-16,2 8 1 16,7 1-4-16,5 2-1 15,8-2-8-15,5-6-34 16,6-7-57-16,24-22-116 16,-13-8-284-16,-11-17-191 0</inkml:trace>
  <inkml:trace contextRef="#ctx0" brushRef="#br0" timeOffset="1588.619">13433 609 1335 0,'0'0'359'16,"0"0"-66"-1,0 0-136-15,0 0-66 0,0 0-42 16,0 0-36-16,0 0 5 16,36 63 0-16,-10-30-8 15,0 3-10-15,-2 1 0 16,-3-1-99-16,-6-1-126 15,-6-9-388-15,-9-11-402 0</inkml:trace>
  <inkml:trace contextRef="#ctx0" brushRef="#br0" timeOffset="1747.1717">13423 866 1167 0,'0'0'206'0,"0"0"-65"16,0 0-70-16,0 0 19 15,122-86 1-15,-69 52-62 16,2-2-29-16,6-12-117 16,-12 7-165-16,-15 2-363 0</inkml:trace>
  <inkml:trace contextRef="#ctx0" brushRef="#br0" timeOffset="2057.8445">13671 277 1167 0,'0'0'236'0,"0"0"-112"15,0 0-95-15,0 0-22 16,0 0-7-16,61 75 57 0,-19-33-6 16,4 1-25-1,-3 5-11-15,-6 3-7 0,-7 0-7 16,-6-5-1-16,-9-10-32 16,-9-11 12-16,-2-17 20 15,-4-8 102-15,0-13 12 16,0-11-19-16,0-6-9 15,0-2-5-15,9 3-34 16,15 3-29-16,9 4-11 16,7 6 1-16,6 7-2 15,-2 5-6-15,-6 4 6 16,-9 1-6-16,-16 18-4 16,-13 15 4-16,-23 21 0 15,-76 38-29-15,1-7-149 16,-11-8-535-16</inkml:trace>
  <inkml:trace contextRef="#ctx0" brushRef="#br0" timeOffset="3400.3427">13991 148 504 0,'0'0'171'16,"0"0"4"-16,0 0-4 16,0 0-14-16,0 0-22 15,0 0-18-15,0 0-6 16,-56-67-15-16,45 62 4 0,-2-2-19 16,-4 2-7-16,-2-2-21 15,-4 3-22-15,-5 2-9 16,-3 2 11-16,-4 0-9 15,0 0-9-15,-2 6-2 16,1 7-1-16,3 3-4 16,5 4 0-16,1 1-8 15,3 4 1-15,4 5 7 16,1 7-8-16,2 4 0 16,1 7-1-16,3 1-5 15,3 3 5-15,0 0 1 16,3-1 1-16,2-1 1 0,5-3-2 15,0-7 1 1,0-4-1-16,11-2 16 0,7-1 9 16,4-2-2-1,7 3-6-15,7 0 0 0,5 2-1 16,7 3 4-16,6 5-8 16,2 1 2-16,4-1-7 15,1-4 3-15,0-5 1 16,0-6-1-16,-3-8 5 15,1-11-2-15,-6-7 14 16,-6-3-6-16,0-3 5 16,-6-14 0-16,-2-6-3 15,0-5-2-15,-4-6 6 0,4-4-6 16,-5-3-5-16,-1-3 0 16,-5 1-2-16,-2-2-5 15,-4 5 0-15,-5 1 0 16,-6 0 8-16,-5 3 4 15,-4-2-7-15,-2 1 1 16,0 1 0-16,-7 0 7 16,-4 0-13-16,-4 1 6 15,-1 2-8-15,-3 1-1 16,-1 0-5-16,-1 1 1 16,0 2-1-16,-3 0-1 15,-1 3 6-15,0 1-5 16,-1 1-1-16,2 3 1 15,-1 1 0-15,-2 3 0 16,-3 3 1-16,0 1-1 0,-1 3-1 16,-1 2 1-16,1 1-1 15,1 4 0-15,2 0-1 16,3 3 0-16,4 0-1 16,3 0-4-16,3 0 5 15,2 0-7-15,4 2 7 16,0 2 1-16,4 0-8 15,1 1 8-15,1-4-9 16,3 0 1-16,0 1 1 16,0-1-2-16,0 0-37 15,0 2-26-15,0 4-26 16,0 12-56-16,4-2-149 16,-4 3-484-16</inkml:trace>
  <inkml:trace contextRef="#ctx0" brushRef="#br0" timeOffset="4227.6506">13583 1257 595 0,'0'0'89'0,"0"0"-25"15,0 0 2-15,89 62 18 0,-53-25 36 16,0 9-47-16,-2 5-41 15,-6 5 0-15,-5-1 17 16,-10 1-11-16,-6-3-11 16,-7-7 11-16,0-5 7 15,-10-2 4-15,-8-5 17 16,-4-5-5-16,-3-2 17 16,-1-4-3-16,-2-4-17 15,1-2-3-15,-6-1-2 16,-1 0-22-16,-3-1-17 15,-4-1 7-15,-2-1-5 0,-2-1 3 16,-1-4 0 0,1-4 2-16,1-4 14 0,1 0 15 15,3-4-6-15,0-12 1 16,2-4-11-16,0-2-12 16,1-3-7-16,-2 0-6 15,3 3-3-15,1 1-4 16,-1 2-1-16,1 4 6 15,4 0-5-15,4 3 10 16,3 0 32-16,5-3 6 16,2-2-14-16,1-3-17 15,4 0-1-15,-1-7 7 16,2 4-4-16,3 3-19 16,3 0 4-16,-1 5 5 15,3 6-11-15,2 4 0 0,-1 2-1 16,2 2 1-16,0 1-43 15,0 0-68-15,0 0-124 16,5 0-294-16,5 0-212 0</inkml:trace>
  <inkml:trace contextRef="#ctx0" brushRef="#br0" timeOffset="4542.8665">12709 1547 506 0,'0'0'688'16,"0"0"-550"-16,0 0-25 16,0 0-48-16,0 0 34 15,-33 100-6-15,31-65-33 0,1 0-13 16,1-3-12-16,0-1-9 16,-3-8-11-16,3-5-6 15,0-9-3-15,-2-8 14 16,1-1 82-16,-4-10 43 15,-5-19-61-15,-2-11-59 16,0-10-15-16,3 0-1 16,6 2-3-16,3 8 12 15,3 13-18-15,18 11 0 16,7 16-19-16,11 5 3 16,24 60-86-16,-7 0-138 15,-17 1-483-15</inkml:trace>
  <inkml:trace contextRef="#ctx0" brushRef="#br0" timeOffset="12833.7423">4785 10335 468 0,'0'0'145'16,"0"0"-3"-16,0 0 2 0,0 0-4 16,0 0-15-16,0 0-11 15,-48 65-25-15,48-57 3 16,0 1-6-16,14 1-10 16,10-2 35-16,4-1 0 15,11-2-4-15,8-5-15 16,6 0 3-16,11-3-3 15,4-8-8-15,1-2-19 16,-2 1-16-16,-2 0-10 16,-6 2-15-16,-7 1-7 15,-10 4-9-15,-9 0-7 16,-12 4-1-16,-9-1 0 16,-4 2 1-16,-6 0 0 15,-2 0 7-15,0 0-8 0,-10-1-18 16,-8-5-114-1,0 2-159-15,2-5-604 0</inkml:trace>
  <inkml:trace contextRef="#ctx0" brushRef="#br0" timeOffset="14380.8468">15434 1131 1189 0,'0'0'207'16,"0"0"33"-16,0 0-23 15,0 0-67-15,0 0-59 16,0 0-71-16,0 0-18 15,-35 3-2-15,56 51 19 16,3 8-12-16,3 3-6 16,-3 0 5-16,-4-3-5 15,-4-6-1-15,-3-9-30 16,-7-13-14-16,-3-15 23 0,-3-14 21 16,0-5 33-16,-6-19 12 15,-4-14-17-15,1-6-1 16,9-3-12-16,0 3 2 15,19 6-17-15,17 5 1 16,10 4-1-16,6 5 0 16,-1 7 2-16,-6 5-2 15,-10 5 0-15,-11 2 0 16,-9 4-13-16,-9 11 6 16,-6 4 7-16,0 6 16 15,-18 3 25-15,-9 1-4 16,-7 1-10-16,-8-2-14 15,-5-6-5-15,3-2-1 0,7-8-7 16,10-5-6-16,13-4-50 16,14-3-65-1,10-10-177-15,9-5-388 0</inkml:trace>
  <inkml:trace contextRef="#ctx0" brushRef="#br0" timeOffset="14584.8952">16002 1056 836 0,'0'0'614'0,"0"0"-382"0,0 0-25 16,0 0-98 0,0 0-57-16,0 0-39 0,0 0-11 15,59-33-2-15,-29 18-34 16,8-3-197-16,-10 4-336 15,-8 7-423-15</inkml:trace>
  <inkml:trace contextRef="#ctx0" brushRef="#br0" timeOffset="14746.4411">16018 1285 575 0,'0'0'812'15,"0"0"-501"-15,0 0-105 16,0 0-105-16,0 0-50 15,0 0-34-15,0 0-3 16,87-61-9-16,-38 25-5 0,24-21-135 16,-13 8-355-16,-11 6-255 0</inkml:trace>
  <inkml:trace contextRef="#ctx0" brushRef="#br0" timeOffset="14936.3196">16412 669 168 0,'0'0'1430'16,"0"0"-1084"-16,0 0-138 15,0 0-134-15,0 0-36 16,0 0 35-16,100 90 31 16,-25-32-48-16,16 22-35 15,3 36-21-15,-20-14-87 16,-32-9-405-16</inkml:trace>
  <inkml:trace contextRef="#ctx0" brushRef="#br0" timeOffset="18683.0354">6032 9533 687 0,'0'0'160'0,"0"0"11"15,0 0-35-15,0 0-2 16,0 0-25-16,0 0-6 15,-82 69-23-15,72-52-7 16,-1 1-16-16,1 2-11 0,1 2-5 16,2 1 5-16,2 4-7 15,-1 4-8-15,0-2-2 16,2 6-2-16,2-3 1 16,2 1-9-16,0-3-4 15,0-1 3-15,5 0-17 16,6-3 11-16,3 2-1 15,0-2-10-15,0 3 11 16,1-2-6-16,-1 2-5 16,-1-2 9-16,-1 2-9 15,-3-3 11-15,3 1-1 16,-3-3-1-16,0-2-3 16,-2-3 8-16,2-2-6 15,-2-3-8-15,3 0 8 0,0-1-3 16,2-1 6-16,0-1-3 15,3-3-2-15,-2 0 3 16,2-4 2-16,-2-3 2 16,2-1 8-16,-1 0-3 15,1-1 0-15,0-11 5 16,-3 0-9-16,3-5 7 16,-5-4-4-16,2-1 4 15,-5-3 0-15,1-2-1 16,-5-3-6-16,1 0-2 15,-1-1 5-15,-3-2-3 16,0 2-3-16,0-2-2 16,0 0 1-16,0 1-5 15,-4 1 1-15,-2-1-7 16,-2 3 12-16,-1 0 0 0,-2 3-6 16,0 1 6-16,-2 4-3 15,-1-3 13-15,-2 2-13 16,2 2 0-16,-2 3-7 15,3-2 11-15,-1 4-7 16,0-1-5-16,3 3 6 16,-1-2-7-16,0 1 0 15,0 2 0-15,-1-1 1 16,3 2-1-16,0 1 6 16,4 1-6-16,-1 4 1 15,2 0-1-15,-1 3 1 0,0-1-1 16,-1 1 1-1,1-1 0-15,-2 2-1 0,1 1 1 16,-2 0-1 0,2 0-1-16,-1 0-5 0,-1 0 5 15,-1 0-4-15,2 6 5 16,-1 4-8-16,-1 0 7 16,1 4-32-16,4 3-73 15,-12 24-131-15,2-5-244 16,-14 3-1005-16</inkml:trace>
  <inkml:trace contextRef="#ctx0" brushRef="#br0" timeOffset="21711.2566">15656 2208 1245 0,'0'0'241'0,"0"0"-52"15,0 0-14-15,0 0-40 16,0 0-73-16,0 0-48 16,-42 31-3-16,42 18-1 15,0 7 10-15,15 3-9 16,7-3-5-16,8-5-6 16,3-7 1-16,2-10-1 15,-3-8-7-15,-1-10-21 16,-4-12-26-16,-4-4-6 15,-3-8 19-15,-4-11 16 0,-5-1 18 16,-3 1 7-16,-4 5 5 16,-2 4 16-16,-1 5 18 15,-1 5-6 1,3 0-33-16,5 0-4 0,5 12 4 16,5 8 26-16,8 1-7 15,-1 1-9-15,0-6 5 16,-1-5-5-16,-7-6 0 15,0-5 8-15,-4 0 3 16,0-19 63-16,-4-11-16 16,-5-15-33-16,-2-6-17 15,-2-7-6-15,-8-3-3 16,-14-4-8-16,-2 7-1 16,0 6 0-16,2 11 0 15,7 15-1-15,6 12-29 0,5 14-60 16,4 2-108-16,0 41-129 15,5-1-190-15,2 1-533 0</inkml:trace>
  <inkml:trace contextRef="#ctx0" brushRef="#br0" timeOffset="22558.5301">16246 1741 1132 0,'0'0'321'0,"0"0"-52"0,0 0-10 16,0 0-64-16,0 0-74 15,0 0-53-15,0 0-42 16,-23-2-26-16,27 23 1 16,11 8 12-16,0 5 3 15,2 4-5-15,0-1-10 16,1 2 1-16,-4-3-1 16,0-4-1-16,-3-6-91 15,-6 0-92-15,-4-9-121 16,-1-9-304-16</inkml:trace>
  <inkml:trace contextRef="#ctx0" brushRef="#br0" timeOffset="22747.7247">16106 1867 481 0,'0'0'867'0,"0"0"-697"16,0 0-74-16,0 0-51 15,0 0-4-15,138-95-25 16,-52 52-16-16,18-3-13 16,-16 9-337-16,-25 18-824 0</inkml:trace>
  <inkml:trace contextRef="#ctx0" brushRef="#br0" timeOffset="23115.9141">17021 1944 1352 0,'0'0'327'16,"0"0"-36"-16,0 0-73 0,0 0-52 15,0 0-53-15,0 0-40 16,0 0-30-16,-74 81-12 16,61-44-7-16,3 0-12 15,2 4-11-15,2 0 0 16,-1-1 0-16,0-2-1 15,3-1-9-15,0-5-62 16,-1-4-72-16,-6-7-114 16,0-6-227-16,-1-13-245 0</inkml:trace>
  <inkml:trace contextRef="#ctx0" brushRef="#br0" timeOffset="23304.2838">16695 2142 1126 0,'0'0'336'0,"0"0"-118"16,0 0-119-16,0 0-2 16,0 0 64-16,90 21-30 15,-35-3-20-15,10 0-36 16,6 7-32-16,-1 5-24 16,0 4-10-16,21 27-9 15,-16-6-133-15,-20-6-366 0</inkml:trace>
  <inkml:trace contextRef="#ctx0" brushRef="#br0" timeOffset="26298.3824">15463 1594 527 0,'0'0'182'16,"0"0"-64"-16,0 0 21 16,0 0 21-16,0 0-8 15,0 0-21-15,52 72 1 16,-29-59-27-16,4-4-2 15,1-4 11-15,4-3-4 16,1-2-12-16,-2 0-17 16,0-12-15-16,-2-3-14 15,-6-2-15-15,-3-4-9 0,-2-5 6 16,-1-5-5-16,0-5-3 16,1-7-8-16,-5-3 1 15,1-2-2-15,-5-2-2 16,-6 1 1-16,-3 0 3 15,0 5 1-15,-2 0-1 16,-10 4-4-16,-6 6-6 16,-3 0 3-16,-3 3-11 15,-2 1 10-15,-6 4-1 16,-2 0-1-16,-2 6 1 16,-6 0-4-16,-2 7 3 15,-5 3-1-15,2 5-8 16,-4 3 0-16,2 2-1 0,3 0 0 15,1 0 1 1,6 10 0-16,5 1 7 0,6-2-7 16,4 5 0-16,6-1-1 15,2 0-5-15,2 9 0 16,2 8 5-16,3 6-5 16,5 11 6-16,4 4 7 15,0 4-6-15,1-1-1 16,12-6 0-16,4-4-1 15,1-11 1-15,1-5 0 16,1-10 1-16,-3-5 0 16,3-7 7-16,-3-6-7 15,-1 0 10-15,-1-11-4 16,1-8 6-16,-4-3-13 16,0-4-32-16,2 1-92 0,-3 6-106 15,-3 7-425-15</inkml:trace>
  <inkml:trace contextRef="#ctx0" brushRef="#br0" timeOffset="26817.4361">16035 2802 1307 0,'0'0'296'0,"0"0"-140"0,0 0-70 16,0 0 27-16,0 0 19 16,0 0-44-16,0 0-30 15,94-40-17-15,-48 16-17 16,3-1-15-16,-2 0 0 16,-4 2-9-16,-7 4-9 15,-5 2-68-15,-7 2-118 16,-11 2-103-16,-7 4-331 0</inkml:trace>
  <inkml:trace contextRef="#ctx0" brushRef="#br0" timeOffset="27019.4771">16119 2958 1388 0,'0'0'281'16,"0"0"-188"-16,0 0-12 15,0 0 103-15,0 0 9 16,81-37-82-16,-38 13-61 16,5-7-26-16,4-2-23 15,2 2-1-15,6-4-60 16,-14 10-261-16,-18 2-815 0</inkml:trace>
  <inkml:trace contextRef="#ctx0" brushRef="#br0" timeOffset="32187.7333">20945 2614 932 0,'0'0'208'15,"0"0"4"-15,0 0 4 16,0 0-6-16,0 0-40 15,0 0-34-15,0 0-54 16,12-63-59-16,18 61-23 16,9 2-17-16,8 13 12 15,3 13 5-15,-4 13 48 16,-7 7-10-16,-11 5-28 16,-10 6 4-16,-9 1-7 15,-9 3-7-15,0-10 2 16,-3-5-2-16,-9-12 0 15,3-10-7-15,1-12 0 16,1-12 7-16,5-7 0 0,1-36-33 16,1-30-32-16,3-29 24 15,10 7 1-15,2 16 11 16,-6 25-1-16,-7 21 14 16,1-1 16-16,-2 0 1 15,-1 5 40-15,0 9-1 16,0 12 21-16,0 7 1 15,0 1-5-15,0 9-32 16,-1 22-25-16,1 8 8 16,0 15 24-16,0 9 14 15,0-5-9-15,6 7-9 16,8-4-14-16,6-7-14 16,7-6 0-16,6-10-26 15,8-12-64-15,25-23-100 0,-9-3-197 16,-11-12-533-16</inkml:trace>
  <inkml:trace contextRef="#ctx0" brushRef="#br0" timeOffset="32496.47">21657 2730 1352 0,'0'0'309'15,"0"0"-138"-15,-56 73 22 16,40-37-6-16,4 0-58 15,8 0-71-15,4-3-29 16,0-4-11-16,13-2-9 16,6-4-9-16,5-8 1 0,3-5 2 15,0-8-3 1,-5-2-14-16,1-10-12 0,-9-10 13 16,-7-8-2-16,-7-5 8 15,-1-4-2-15,-21 0-2 16,-11 2-26-16,-4 7-14 15,-3 9-20-15,6 10 32 16,7 9-3-16,12 0-41 16,15 0-84-16,15 4-313 15,10-3-32-15</inkml:trace>
  <inkml:trace contextRef="#ctx0" brushRef="#br0" timeOffset="32696.1073">22113 2588 1490 0,'0'0'259'0,"0"0"-138"16,0 0-59-16,0 0 29 16,0 0-34-16,0 0-57 15,0 0-19-15,110-73-129 16,-75 53-195-16,-10 4-342 0</inkml:trace>
  <inkml:trace contextRef="#ctx0" brushRef="#br0" timeOffset="32878.1248">22068 2909 1440 0,'0'0'329'0,"0"0"-234"0,0 0-39 16,0 0 49-16,0 0 19 15,0 0-30-15,128-54-44 16,-66 18-44-16,5-2-6 16,18-13-153-16,-17 10-193 15,-13 7-612-15</inkml:trace>
  <inkml:trace contextRef="#ctx0" brushRef="#br0" timeOffset="33102.6206">22693 2163 1610 0,'0'0'316'0,"0"0"-234"16,0 0-3-16,39 154 79 15,13 15-27-15,2 34-79 16,-11 17-52-16,-14-52-104 16,-29-54-259-16</inkml:trace>
  <inkml:trace contextRef="#ctx0" brushRef="#br0" timeOffset="36182.297">2336 10174 990 0,'0'0'276'16,"0"0"-66"-16,0 0-90 16,0 0-40-16,0 0-19 15,0 0-30-15,0 0-18 16,4-1-13-16,1 1 0 16,0 1-6-16,4 8-50 15,2 15-140-15,-3 0-122 16,-7-2-347-16</inkml:trace>
  <inkml:trace contextRef="#ctx0" brushRef="#br0" timeOffset="36535.5582">2463 11292 975 0,'0'0'228'0,"0"0"-3"15,0 0-67-15,0 0-41 16,0 0-25-16,0 0-41 16,0 0-38-16,0 1-13 15,0 4-9-15,0 7-88 16,0 8-38-16,-4 19-117 16,-5-1-123-16,-2-2-612 0</inkml:trace>
  <inkml:trace contextRef="#ctx0" brushRef="#br0" timeOffset="37040.8935">2442 13098 1030 0,'0'0'218'16,"0"0"-13"-16,0 0-66 15,0 0 17-15,0 0 18 16,0 0-49-16,0 0-34 16,0-5-13-16,0 5-16 15,0 0-12-15,0 0-7 16,0 0-7-16,0 0-8 15,0 0-9-15,0 0-8 16,0 0-11-16,0 0 1 16,0 0 5-16,0 0-5 0,0 0-1 15,0 0 0-15,0 0-16 16,3 0-39-16,-3-6-69 16,3-5-152-16,-3-4-389 0</inkml:trace>
  <inkml:trace contextRef="#ctx0" brushRef="#br0" timeOffset="39937.4135">4390 10447 111 0,'0'0'114'0,"0"0"41"15,0 0-21 1,0 0-12-16,0 0 17 0,0 0-25 15,-12 0 2-15,12 0-17 16,0 0-29-16,0 0-2 16,0 0-9-16,0 0-28 15,0 0-23-15,0 0-8 16,3 0 2-16,15 5-2 16,6 2 30-16,6 0 27 15,6 1-5-15,5-1-10 16,1 2 6-16,7-4-1 15,-2 2 2-15,4-4 5 16,-1 0-16-16,-4-1-11 16,2-2-4-16,-2 0 8 15,3 0 1-15,1 0-13 16,-1-5-3-16,1 0 0 16,-2-2 3-16,3 4-10 0,-1 0 9 15,0 2-1-15,-1-1-3 16,3 2-12-16,-1-1 8 15,1 1-10-15,0-2 1 16,-4-1 6-16,1-1-6 16,-4 0 0-16,-3 0 0 15,-3 2 7-15,-5-1-8 16,0 2-1-16,-4 1 1 16,-3 0-9-16,1 0 9 15,-2 0 1-15,-1 0 0 16,-4 0 1-16,1 0 0 15,0-1 4-15,1-2-5 16,0-1 0-16,0 1 0 16,1 1 0-16,0-1 0 0,0 3 0 15,-3 0 0 1,-2 0 6-16,1 0-5 0,-3 0-2 16,1 0 0-16,-1 0-2 15,-1 0 2-15,2 0-1 16,1 6-5-16,-5-1 6 15,2 0 0-15,-4-1 0 16,1-1 6-16,-3 0-5 16,0-1 1-16,0 0-2 15,-1-2-2-15,2 2 2 16,0-2 7-16,2 0-6 0,1 0-1 16,-1 0 1-16,6 0-1 15,-4 0 1-15,4 0-1 16,-2 0 0-16,-1 0 0 15,2 0 0-15,-6 0-1 16,-5 0 0-16,0 0 1 16,-2 0 0-16,-2 0 1 15,0 0-1-15,-3 0 1 16,0 0 0-16,2 0 0 16,-2 0 7-16,0 0-2 15,0 0 8-15,0 0 19 16,0 0 5-16,0 0-3 15,0 0-2-15,0 0-8 0,0 0-6 16,0-3-1-16,0-1-6 16,0-4-11-16,0 0 1 15,-2-1-1-15,1-5 5 16,-1 1-5-16,2-1 0 16,0 0 0-16,0 2 0 15,0-4 0-15,0 1 0 16,0-5 0-16,-3-4 1 15,3-3-1-15,-5-4 1 16,1-3-1-16,0-3 0 16,-1-4 0-16,1 2 5 15,-1 0-6-15,4 2 0 16,-1 3-1-16,1 2 1 16,-3 3 1-16,-1 2 0 15,-1 1 0-15,1 1 0 0,-2-1 7 16,-2-3-8-16,0 0 0 15,2-2 1-15,-1-1-1 16,-1 0 1-16,2 4-1 16,1 1-1-16,0 7 1 15,-1 0 6-15,1 4-6 16,-2 4 1-16,0-1 0 16,-2-1 0-16,1 0 0 15,-1-5 0-15,-4-2 2 16,2-1-3-16,-2-3 0 15,3 3-1-15,0 0 3 16,3 5-2-16,2 5 1 16,-2 1-1-16,2 3 7 0,-4-1-6 15,1 3 5 1,-2 1 4-16,-3 0 5 0,-3 2 4 16,-2 2-2-16,-5 1-7 15,3 0-1-15,-6 0-8 16,0 0 11-16,-1 6-6 15,-2 0-5-15,-1 0 5 16,-2 0-5-16,-3 1 0 16,-2 2-1-16,-7-1 2 15,-6 1 5-15,0-3-6 16,-3 3-1-16,1-2 2 16,-1 1-1-16,3-3 0 0,1 0 0 15,-2-1-1-15,2 2 1 16,-4-1 0-16,1-1 6 15,-2 1-7-15,0-3-1 16,-1 1 0-16,1-2-6 16,1 1 6-16,-2 1 1 15,4 0-6-15,-2 0-2 16,0 5 8-16,-1 0 0 16,3 2-1-16,1 0-7 15,-2 1 8-15,5 0-6 16,1-2 6-16,3-4 0 15,5 0 2-15,3-2 3 16,8-3-5-16,1 0 0 0,4 0 0 16,2-3 0-1,-1-4 1-15,-2 0-1 0,-1-1 0 16,2 3 0 0,-2 2-1-16,3 1 1 0,0 2-6 15,5 0 5-15,2 0 0 16,5 0 1-16,4 2-1 15,0 1-5-15,3 2 0 16,0 3-2-16,3 4-3 16,0 4 5-16,0 6 5 15,0 4-5-15,12 4 5 16,-2 2 0-16,1 4 0 16,2 5 1-16,-1 0 0 15,1 3-1-15,-2 3 1 16,-2 0 0-16,6 1 0 0,-2-1 1 15,2-2-1-15,2 2 0 16,0-4 1-16,3 1-1 16,1 0 1-16,-2 1 0 15,5-2-1-15,-5 1 7 16,2-5-6-16,-4-2 0 16,-1-4 10-16,-4-6 2 15,0-6-12-15,-3-2 12 16,-2-7-4-16,2-3-8 15,-1-2 10-15,-2-1-4 0,1-3 5 16,3 1-3 0,0-3 1-16,5 1-1 15,0-2 5-15,8 0 2 16,4-7 5-16,4-9-2 16,2-2-10-16,6-2-9 0,-2 1-45 15,18 2-78-15,-11 8-180 16,-9 1-599-16</inkml:trace>
  <inkml:trace contextRef="#ctx0" brushRef="#br0" timeOffset="42391.7548">7248 10487 129 0,'0'0'174'0,"0"0"-69"15,0 0-38-15,0 0 9 16,0 0 5-16,0 0 7 15,6 0 28-15,9 0 18 16,7 0-21-16,8 0-3 16,7 0-16-16,10 0-9 15,9 0 2-15,19 0-12 16,16 0-20-16,-5 0-17 16,-8 2-2-16,2 2-8 15,4 5-15-15,25-1-7 16,15 1 13-16,-7 1 1 15,-8 0-4-15,-16-3-3 0,-2 0-4 16,0-2-8 0,1-4 12-16,-1-1 7 0,-3 0 5 15,-13 0 0-15,-14-3 10 16,-15-4-7-16,-2 0-12 16,9-3 0-16,5-3-3 15,2-1 4-15,-2 2 3 16,-10-3-4-16,-5 4 3 15,-6 0 2-15,-5-1-4 16,-4 0 5-16,-6-1-3 16,-4 0-4-16,0-2 10 15,-4-4-4-15,0-1-2 16,0-6 5-16,1-3-11 16,-3-3 2-16,-4-1-6 0,2-3-2 15,-7-4-1-15,-3-4 3 16,0-4-8-16,0-5 0 15,-3 0 5-15,-7 0-4 16,2 0-1-16,-1 4 1 16,-4 3-2-16,-3 1 1 15,-3 4 6-15,-6 1-6 16,-5-1-1-16,-4 2 7 16,-7-1-1-16,-2-2-6 15,0-1 1-15,-1 0 1 16,1 4-1-16,5 5-1 15,3 2 1-15,2 5 5 0,3 6-6 16,1 4 6 0,-3 2 1-16,-2 2 5 0,-6 2-5 15,-3 3-5-15,-8 2 3 16,-6 1-4-16,-1 1-1 16,-4 1 2-16,-2 2-2 15,1 1 0-15,0 0 0 16,-1 0 0-16,-2 0 1 15,-14 10-1-15,-15 7 0 16,-14 7-6-16,-4-1 6 16,19-3 1-16,20-4 0 15,26-9-1-15,4 2 8 0,-3-1-8 16,-8 1 0 0,-6 0-1-16,3-1 0 15,1-1 1-15,3 1 0 16,2-1 0-16,3 0 0 0,0 3 0 15,-2 0 0-15,-4 4-1 16,-5 4 0-16,0-1 0 16,-2 0 0-1,2 0 1-15,5 0 0 0,6-4 0 16,5 2 1-16,10-4-1 16,4 0 0-16,5-5 1 15,9 0 0-15,2 1-1 16,2-1-1-16,3-2 0 15,3 1-11-15,3-1 11 16,-1-1-5-16,1 0 5 0,0 1 1 16,-3 3 0-16,0 0 0 15,-3 6 0-15,-2-1 0 16,0 5 1-16,2 7-1 16,3 1-7-16,1 6 7 15,5 5 0-15,0 3 0 16,8 6 0-16,8 3 0 15,5 2 0-15,7 4 0 16,4-2 2-16,2-1 8 16,2-3-3-16,4-2 4 15,-1-4-10-15,0-2 9 16,1 0-1-16,-3 1-8 16,3 0 14-16,-1 1-4 0,1 0-1 15,-4-2 3 1,-3-1-7-16,-3 0 8 0,-2-5-13 15,-1-2 6-15,0-3 4 16,0-2 0-16,-2-3-3 16,1-5-2-16,0-2 1 15,1-3 7-15,0-7 8 16,6-6-1-16,1-1 12 16,5-5 14-16,6-13 1 15,0-8-9-15,4-2-1 16,-3-4-14-16,-1 4-6 15,-9 5-17-15,-1 3 0 16,-6 7-1-16,-7 2-1 16,-3 8 0-16,-7 3-14 15,-3 0-64-15,-9 35-91 16,-12 2-122-16,-19 6-733 0</inkml:trace>
  <inkml:trace contextRef="#ctx0" brushRef="#br0" timeOffset="66880.3627">12445 10585 975 0,'0'0'139'15,"0"0"-57"-15,-8-85 8 16,10 45 32-16,20 2 27 16,12 5-56-16,11 5-33 15,10 11 6-15,3 13-15 16,1 4-26-16,-11 21-6 15,-8 16-13-15,-15 24 4 16,-13 2 3-16,-9 7 0 16,-3 2-4-16,-5-16 0 15,-7 0 4-15,2-13-4 16,1-16-7-16,5-17 6 16,4-10 15-16,0-12 5 15,0-25-20-15,16-13-8 0,0-13-1 16,2-5-16-16,-1 0 3 15,-6 3 6-15,-6 4 1 16,-5 7 6-16,-2 6 0 16,-15 6 0-16,-4 7 1 15,-6 4 16-15,0 12 23 16,2 6 14-16,4 6 31 16,7 7 18-16,7 5-29 15,3 17-38-15,4 12-5 0,5 12 23 16,15 3 4-1,7 5-30-15,3-3-5 0,7-3-16 16,1-5-6-16,0-6 0 16,-1-5-61-16,12-8-130 15,-10-7-181-15,-9-11-496 16</inkml:trace>
  <inkml:trace contextRef="#ctx0" brushRef="#br0" timeOffset="67080.1017">13196 10539 1298 0,'0'0'407'0,"0"0"-146"0,0 0-97 16,0 0-42-16,5 95-22 16,5-72-56-16,1 1-22 15,2-4-22-15,2-1-22 16,3-7-142-16,-6-6-202 15,-3-6-581-15</inkml:trace>
  <inkml:trace contextRef="#ctx0" brushRef="#br0" timeOffset="67882.2947">13717 10440 1174 0,'0'0'333'0,"0"0"-54"0,0 0-90 16,0 0-24-16,0 0-14 15,0 0-68-15,0 0-49 16,2 24-21-16,8-10 7 15,2 6-6-15,1 4-8 16,-1-3-6-16,-1-1-15 16,0-3-77-16,-2-8-94 15,-3-5-137-15,-3-4-448 0</inkml:trace>
  <inkml:trace contextRef="#ctx0" brushRef="#br0" timeOffset="68264.1359">13580 9849 1568 0,'0'0'222'16,"0"0"-93"-16,0 0-72 16,0 0 65-16,0 0-25 15,0 0-32-15,107 83-25 16,-56-73-21-16,1-5-10 15,-3-5 0-15,-6-2-9 16,-10-13-9-16,-11-8-21 16,-9-3 2-16,-12-8 13 15,-1-3 14-15,-9-1 1 16,-10 1 1-16,-2 6 41 16,6 9 42-16,3 8 31 15,3 6-2-15,7 7-12 0,2 1-46 16,0 9-37-16,14 14-17 15,7 12 31-15,10 8 1 16,6 6-20-16,1 5-11 16,1-2-2-16,-4 1-59 15,0 3-111-15,-8-13-145 16,-13-16-468-16</inkml:trace>
  <inkml:trace contextRef="#ctx0" brushRef="#br0" timeOffset="68436.3411">14118 9745 1787 0,'0'0'273'0,"0"0"-106"15,0 0 36-15,40 96-26 16,-10-51-36-16,4 5-59 16,4 0-55-16,3 0-27 15,9 1-139-15,-9-9-250 16,-12-19-1148-16</inkml:trace>
  <inkml:trace contextRef="#ctx0" brushRef="#br0" timeOffset="69110.1164">13615 11448 1190 0,'0'0'160'16,"0"0"-69"-16,0 0 63 15,0 0-43-15,87-60-10 16,-59 60-40-16,-1 22-10 16,-3 24 5-16,-8 29-6 15,-10 22 4-15,-5-6-3 16,-1-18-31-16,0-27-9 16,0-24-9-16,4-6-1 15,6-11-1-15,4-5-24 0,5-37 6 16,5-36 0-16,-5-5-15 15,-2 6-15-15,-11 9 30 16,-6 22 16-16,0 4 2 16,-6 5 22-16,-5 12 50 15,1 11 45-15,-1 9 23 16,0 0-20-16,5 12-32 16,1 13-39-16,5 12-15 15,0 10 11-15,12 5-6 16,13 2-26-16,8-4-1 15,12-3-12-15,6-7-13 16,22-9-77-16,21-15-96 16,-14-10-173-16,-16-6-689 0</inkml:trace>
  <inkml:trace contextRef="#ctx0" brushRef="#br0" timeOffset="69380.221">14239 11540 675 0,'0'0'880'0,"0"0"-710"16,0 0 23-16,-7-76-70 16,24 54-7-16,6 2-33 15,-1 11-40-15,-1 7-9 16,-3 2-4-16,-5 24 13 16,-4 12 25-16,-3 10-6 15,-5 8-4-15,-1 1 0 0,0-5-5 16,5-8-18-16,1-9-18 15,5-13-16-15,2-13 1 16,11-7-2-16,3-3-7 16,11-21-69-16,23-28-104 15,-8 4-141-15,-7 2-707 0</inkml:trace>
  <inkml:trace contextRef="#ctx0" brushRef="#br0" timeOffset="69562.8716">14822 11471 1778 0,'0'0'254'15,"0"0"-111"1,0 0-56-16,0 0 18 0,0 0-44 16,81 52-39-16,-56-38-22 15,6-8-72-15,-7-1-184 16,-8-5-547-16</inkml:trace>
  <inkml:trace contextRef="#ctx0" brushRef="#br0" timeOffset="69907.5667">14830 10853 1650 0,'0'0'243'0,"0"0"-67"16,0 0-106-16,0 0 19 0,0 0 31 15,128 70-43-15,-64-55-39 16,6-6-24-16,-2-3-6 16,-18-6-8-16,-1 0-52 15,-16-15-31-15,-17-9-3 16,-16-5 29-16,-1-5 27 16,-26-4 30-16,-9 1 8 15,-1 5 62-15,3 6 38 16,9 9 23-16,9 9 7 15,10 8-23-15,6 0-61 16,3 11-42-16,20 17 1 16,5 9 5-16,14 10-6 15,3 4-4-15,4 4-8 0,0 0-88 16,6 0-113-16,-9-14-268 16,-16-18-692-16</inkml:trace>
  <inkml:trace contextRef="#ctx0" brushRef="#br0" timeOffset="70199.0245">15501 10662 1405 0,'0'0'288'0,"0"0"-158"16,0 0-19-16,0 0-6 15,0 0 3-15,112-41-12 16,-80 41-11-16,-3 22-6 0,-6 12-9 15,-6 24-6-15,-10 17-8 16,-1 1-4-16,-3-7-1 16,-1-16-6-16,7-21 4 15,3-4-12-15,6-8-10 16,9-20-12-16,13-15 6 16,23-49 6-16,23-28-15 15,8-13-12-15,-14 16-29 16,-9 18-126-16,-30 33-110 15,-21 20-372-15</inkml:trace>
  <inkml:trace contextRef="#ctx0" brushRef="#br0" timeOffset="70748.1251">14812 12543 1431 0,'0'0'221'15,"0"0"-151"-15,0 0-13 0,0 0-23 16,0 0 36-16,0 0 5 16,80 38-27-16,-61 11 0 15,-2 11-2-15,-1 2-24 16,-2-3-12-16,1-6 4 16,0-7-13-16,2-15-1 15,3-13-13-15,4-14-50 16,0-11 5-16,2-39 15 15,-2-30 17-15,-10-3-34 16,-7 6 17-16,-7 9 26 16,-9 22 17-16,-11-2 28 15,-3 1 58-15,-2 14 48 16,1 10 0-16,3 7 21 0,6 11-29 16,6 1-20-1,3 13-45-15,6 18-30 0,2 11-4 16,20 10-12-16,11 7-9 15,10 1-6-15,6-2 0 16,10-7-46-16,3-10-61 16,26-15-88-16,-15-11-187 15,-17-15-659-15</inkml:trace>
  <inkml:trace contextRef="#ctx0" brushRef="#br0" timeOffset="71109.4503">15329 12373 1587 0,'0'0'232'16,"0"0"-81"-16,0 0-89 0,15-71 21 15,7 52-36-15,1 8-31 16,-2 8-8-16,0 3 0 16,-6 14 4-1,-2 13 3-15,-6 5-5 0,0 4 1 16,-4 0-10-16,-2-3 1 15,1-5-1-15,-2-11 1 16,0-8 0-16,1-4 24 16,3-5 11-16,3 0-14 15,3 0 7-15,9-5 26 0,2-1-10 16,3 0-17 0,-2 4-21-16,-4 2-6 0,-4 0-1 15,-4 4 1 1,-4 14-1-16,-6 6-1 0,0 3-1 15,0 1-39-15,-9-4-63 16,2-7-129-16,1-7-347 16,6-9-782-16</inkml:trace>
  <inkml:trace contextRef="#ctx0" brushRef="#br0" timeOffset="71292.1474">15934 12426 1667 0,'0'0'248'0,"0"0"-54"0,0 0-92 16,42 104 4-16,-22-63-54 15,1-2-31-15,0 0-17 16,-3-6-4-16,3-13-98 16,-5-6-184-16,-7-14-469 0</inkml:trace>
  <inkml:trace contextRef="#ctx0" brushRef="#br0" timeOffset="71509.7557">16053 11847 1866 0,'0'0'227'0,"0"0"-165"16,0 0-26-16,0 0 81 0,86 75-23 15,-50-38-56-15,3 0-25 16,-4-2-7-16,0-4-6 16,-5-8-54-16,-2-16-88 15,-8-7-206-15,-9-7-632 0</inkml:trace>
  <inkml:trace contextRef="#ctx0" brushRef="#br0" timeOffset="71858.6684">16279 11523 1766 0,'0'0'284'0,"0"0"-119"0,0 0-70 15,0 0 11 1,48 87-12-16,-5-64-47 0,5-4-26 16,3-4-11-16,-6-6-9 15,-4-9-2-15,-11 0-25 16,-12-19-20-16,-9-13 6 15,-9-11 1-15,-7-6 14 16,-14-4 12-16,-6 3 13 16,1 9 13-16,7 11 37 15,7 15 45-15,6 12 14 16,6 3-16-16,0 20-28 16,8 13-5-16,12 12 12 15,7 9-3-15,6 4-37 16,3 4-15-16,3 1-11 15,-3-2-6-15,-1-1-77 0,-8-8-86 16,2-5-80 0,-10-15-280-16,-7-17-923 0</inkml:trace>
  <inkml:trace contextRef="#ctx0" brushRef="#br0" timeOffset="72218.9678">16996 11517 1859 0,'0'0'222'16,"0"0"-155"-16,0 0-39 15,0 0 28-15,0 0-6 0,0 0-29 16,91 73-14-16,-74-34 2 16,-6 3-9-16,-5 2-6 15,-2-4-5-15,-4-7 10 16,0-11 1-16,0-13 11 15,0-9 68-15,0 0 4 16,0-12-31-16,4-5-11 16,10-2-9-16,8-1-17 15,5-2 20-15,6 3 7 16,3-2-12-16,0 8-14 16,-3 2-1-16,-5 10-7 15,-6 1-8-15,-10 15 0 16,-12 11-12-16,0 12-24 15,-28 10-44-15,-56 21-81 0,5-10-195 16,-9-14-648-16</inkml:trace>
  <inkml:trace contextRef="#ctx0" brushRef="#br0" timeOffset="72588.6819">15651 9102 212 0,'0'0'1154'0,"0"0"-983"16,0 0-45-16,166 4-4 15,0 64 61-15,51 48 9 16,30 39-32-16,10 43-41 16,-25 25-54-16,-15 29-37 15,-35 11-13-15,-48-1-2 16,-41-12-13-16,-45-17-93 0,-47-12-129 15,-2-62-99 1,-36-33-631-16</inkml:trace>
  <inkml:trace contextRef="#ctx0" brushRef="#br0" timeOffset="72996.9524">11198 11292 1480 0,'0'0'166'15,"0"0"-117"-15,37 139-48 16,18 42 72-16,23 60 46 16,19 46 22-16,26 16-5 15,34-15-24-15,40-15-5 16,34-37-55-16,35-57-27 15,33-64-13-15,26-67 3 0,26-59-15 16,31-76-5-16,18-65-54 16,-84 13-150-16,-46-3-292 0</inkml:trace>
  <inkml:trace contextRef="#ctx0" brushRef="#br0" timeOffset="73496.3057">18583 9072 1109 0,'0'0'102'15,"0"0"-71"-15,0 0 24 16,0 0 79-16,0 0-44 15,-83 0-57-15,57 72 34 0,6 2 50 16,10-7-13-16,10-13-47 16,12-21-26-16,18-3-8 15,16-7 5-15,21-15 33 16,0-8 5-16,6 0-23 16,-1-7-18-16,-19 0-13 15,-2 6-12-15,-21 1 1 16,-17 13-1-16,-13 17 8 15,-22 12-2-15,-20 4 0 16,-13 2-6-16,-3-8-16 16,-5-21-63-16,14-14-96 15,18-7-438-15</inkml:trace>
  <inkml:trace contextRef="#ctx0" brushRef="#br0" timeOffset="73999.707">19039 9075 1234 0,'0'0'533'0,"0"0"-331"0,0 0-69 16,0 0 25-16,1 93 8 15,7-46-65-15,5 6-43 16,10-2-30-16,6-3-10 16,9-9-18-16,8-9 0 15,6-16-22-15,-3-14-44 16,-1-17-11-16,-14-24-15 15,-13-12-15-15,-21-10 32 16,-5-2 23-16,-20 3 32 0,-6 7 20 16,1 14 0-16,6 16 35 15,7 12 18-15,6 12 14 16,3 1-17-16,7 22-34 16,1 7 5-16,4 10 9 15,18 4-4-15,8-2-9 16,11-6-10-16,5-6-6 15,4-10-1-15,2-15 0 16,-4-4-38-16,-3-21-47 16,-5-18-22-16,-14-8 17 15,-12-10 6-15,-14 2 63 16,0 3 21-16,-8 12 49 16,-4 16 78-16,4 19 47 15,5 5-52-15,3 24-77 16,0 17-8-16,14 12 12 0,15 20-16 15,11 16-17-15,9 22-7 16,-2 1-9-16,-13-21-31 16,-13-18-116-16,-14-35-173 15,-6-21-494-15</inkml:trace>
  <inkml:trace contextRef="#ctx0" brushRef="#br0" timeOffset="74203.7938">19653 8906 1164 0,'0'0'384'16,"0"0"-294"-16,0 0-31 15,0 0 72-15,100-49 27 16,-55 61-30-16,-3 22-24 16,-5 24-28-16,-11 20-39 0,-21 18-22 15,-5-6-15-15,-2-19-12 16,-6-20-145-16,8-29-224 15,0-13-512-15</inkml:trace>
  <inkml:trace contextRef="#ctx0" brushRef="#br0" timeOffset="74377.2531">20094 8860 116 0,'0'0'1397'16,"0"0"-1060"-16,0 0-81 15,0 0-139-15,0 0 9 0,1 75-15 16,18-23-47-16,10 17-26 15,6 18-24-15,1 19-14 16,-9 5 0-16,-14-21-98 16,-13-22-156-16,0-35-412 15,-10-20-85-15</inkml:trace>
  <inkml:trace contextRef="#ctx0" brushRef="#br0" timeOffset="74576.802">19981 8969 1159 0,'0'0'296'15,"-23"-83"-42"-15,21 41-124 16,2 2-68-16,12 7 8 16,13 11 6-16,8 9-2 0,3 12-15 15,3 1-3-15,-3 23-9 16,-5 16-7-16,-7 22-18 16,-14 1-10-16,-7 8-12 15,-3-1-1-15,-4-15-76 16,-2-2-121-16,3-18-152 15,3-26-492-15</inkml:trace>
  <inkml:trace contextRef="#ctx0" brushRef="#br0" timeOffset="75530.2966">20559 8547 1547 0,'0'0'271'0,"0"0"1"15,-84 24-104-15,53 3-51 0,6 7-20 16,4 10-32-16,7 9-8 16,8 3-17-16,6 2-10 15,0-3-14-15,17-6-10 16,11-12-5-16,9-15-1 16,10-17-11-16,3-6-23 15,0-28-29-15,-4-17-33 16,-12-11-29-16,-15-5 27 15,-16 2 50-15,-3 3 39 16,-13 12 9-16,-5 13 83 16,-1 9 28-16,1 12-14 15,6 7-25-15,4 4-8 16,5 2-31-16,3 19-15 16,2 12 12-16,13 6 12 15,7 6-11-15,2 1-13 0,7-5-9 16,-1-4-2-16,0-10-7 15,4-9-29-15,-4-13-50 16,-5-5-19-16,-5-18-1 16,-9-15 3-16,-6-6 4 15,-5-4 37-15,0 0 39 16,-9 7 16-16,-1 9 36 16,4 8 15-16,0 8 10 15,2 5-1-15,4 6-11 16,0 0-23-16,0 3-19 0,4 14 2 15,8 5 24 1,6 6-6-16,1 3-5 0,7-2-6 16,1-2-8-16,4-6-2 15,2-7-6-15,5-8-7 16,3-6-22-16,1-5-5 16,-1-12 12-16,-4-8-14 15,-8 0 9-15,-11 0 16 16,-6 4 11-16,-11 8 0 15,-1 4 33-15,0 4 10 16,-5 3-12-16,-3 2-12 16,2 0-9-16,1 0-10 15,4 2-1-15,1 8-8 16,0 0 8-16,1 4-7 16,10-5-4-16,4-4 4 0,4-5 1 15,2 0 5-15,4-14-5 16,1-10-1-16,0-10-4 15,-2-8 5-15,-6-17 1 16,-12-25 5-16,-10-25-9 16,-29-4-7-16,-9 17 16 15,5 29 1-15,11 32 12 16,6 13 36-16,-1 3 23 16,3 2 25-16,0 3 4 15,9 11-3-15,7 3-36 16,2 14-46-16,12 29-14 15,26 28 7-15,20 26 5 16,9 6-2-16,-9-15-11 0,-12-25 0 16,-16-24 0-1,-6-6-1-15,0 1-71 0,-3 2-86 16,-12-5-81-16,-9-12-118 16,0-13-418-16</inkml:trace>
  <inkml:trace contextRef="#ctx0" brushRef="#br0" timeOffset="75681.0705">21169 8456 1743 0,'0'0'275'0,"0"0"-174"16,0 0-20-16,100-61 46 16,-12 13-72-16,26-13-47 15,10 6-8-15,-28 12-172 0,-30 18-640 16</inkml:trace>
  <inkml:trace contextRef="#ctx0" brushRef="#br0" timeOffset="76073.8452">20168 9752 1728 0,'0'0'244'0,"0"0"-137"16,0 0-48-16,0 0 63 15,106 31 26-15,-48 16-32 16,8 12-37-16,6 3-28 15,0 1-21-15,-7-8-20 16,-12-11-4-16,-12-14-5 16,-16-17 0-16,-12-13-1 15,-13-36 9-15,-4-46 3 16,-36-44-12-16,-8-17-13 16,2 22-21-16,13 34-34 15,22 40-54-15,11 22-6 0,34 8-67 16,5 2-195-16,2 5-378 15</inkml:trace>
  <inkml:trace contextRef="#ctx0" brushRef="#br0" timeOffset="76731.0879">20938 9635 1397 0,'0'0'247'0,"0"0"-46"16,0 0-128-16,0 0-11 15,0 0 18-15,0 0-8 16,0 0-29-16,84 19-18 16,-57-19-14-16,-1-1-11 0,-9-12 2 15,-4-5 9-15,-13-3-11 16,0-2 0-16,-27-2-1 16,-12 3 1-16,-10 6 0 15,-2 9 0-15,6 7 8 16,9 7 36-16,13 13-5 15,12 9-31-15,11 0-7 16,8 2-1-16,22 2-1 16,16-5-24-16,20-4-34 15,2-10-71-15,5-13-103 16,-1-2-83-16,-14-25 44 16,-1-8 36-16,-11-5 23 15,-17 0 132-15,-12 4 81 16,-12 5 222-16,-5 6 143 0,-3 9 4 15,-9 6-57-15,-2 4-93 16,2 5-86-16,2 2-57 16,1 20-39-16,5 7-13 15,4 12-6-15,3 2-6 16,20 2-11-16,12-4 0 16,9-5 0-16,7-12-1 15,7-11-15-15,2-13-23 16,-2-11-16-16,-6-25-39 15,-11-24-43-15,-24-26-15 16,-21-28 52-16,-39-6 65 16,-10 21 34-16,6 31 43 15,20 39 87-15,13 17 62 16,3 3-11-16,3 4-41 16,7 5-56-16,1 0-61 0,16 14-23 15,20 13 1-15,12 8 16 16,10 5-11-16,4 3-6 15,-3-5-22-15,-9-2-55 16,-6 0-70-16,-16-8-132 16,-13-13-431-16</inkml:trace>
  <inkml:trace contextRef="#ctx0" brushRef="#br0" timeOffset="77452.3432">21524 9400 1639 0,'0'0'223'16,"0"0"-188"-16,0 0-24 0,161-61 30 16,-40 10 0-1,-5-2-21-15,-22 11-8 0,-36 13-12 16,-25 8-25-16,1-3-46 16,-4-2-30-16,-6-2 2 15,-17 2 45-15,-7 1 54 16,-5 3 24-16,-15 2 53 15,-1 2 32-15,2 8 47 16,-1 3 9-16,7 7-17 16,1 0-41-16,3 13-58 0,5 11-33 15,4 9-5-15,0 3-5 16,10 3-6-16,11 0 0 16,4-5 0-16,3-10-33 15,2-10-16-15,2-11-34 16,-3-3-18-16,-3-19-2 15,-3-11 0-15,-8-4-7 16,-5-1 60-16,-6 3 50 16,-4 11 31-16,0 8 89 15,0 11 42-15,-9 2-38 16,0 0-45-16,2 14-27 16,3 2-31-16,4 3-13 15,0 0-6-15,0-7-2 16,9-5 0-16,8-7-2 15,6-3 1-15,5-19-9 0,2-11-1 16,-2-9 4-16,-8-5 1 16,-7 3 5-16,-10 2 0 15,-3 9 1-15,-6 11 0 16,-15 10 0-16,-3 6-1 16,-2 6-7-16,4 0-1 15,8 0 9-15,8 0-1 16,6 1-18-16,1 9 7 15,17 6 6-15,3 6 6 16,2 7 0-16,3 5 7 16,-2 3 26-16,-4 4-6 15,0-1-2-15,-1-2 5 16,2-5 2-16,5-10-6 16,8-7-17-16,21-16-3 15,30-18-5-15,29-35 7 0,-8-1-8 16,-14-2-67-16,-35 21-145 15,-47 23-514-15</inkml:trace>
  <inkml:trace contextRef="#ctx0" brushRef="#br0" timeOffset="77901.4207">19979 10873 1664 0,'0'0'319'16,"0"0"-234"-16,0 0-60 15,0 0 7-15,0 0 65 16,128 37 11-16,-28 34-31 16,10 7-25-16,-13-11-20 15,-28-19-12-15,-23-20 0 16,-9-7-14-16,1-1-5 0,-4-3-1 16,-7-8-15-16,-14-9 14 15,-13-16 1-15,-17-35 1 16,-34-26 7-16,-29-25-7 15,0 5 0-15,13 21-1 16,24 26 0-16,25 25-16 16,3 4-9-16,6 4-21 15,3 4-35-15,6 12-62 16,15 15-110-16,12 11-102 16,-1 6-244-16</inkml:trace>
  <inkml:trace contextRef="#ctx0" brushRef="#br0" timeOffset="79324.9714">20337 10692 1410 0,'0'0'246'0,"0"0"-45"16,-64-105 16-16,48 76 16 15,13 13-47-15,3 16-54 16,29 16-62-16,44 47 28 16,36 42 26-16,10 20-19 15,-10 6-41-15,-27-9-31 16,-33-20-21-16,-13-21-4 16,-15-18-8-16,-8-21-70 15,-7-15-66-15,-1-2-46 16,-5-15-39-16,-9-4-118 0,-17-8-352 15</inkml:trace>
  <inkml:trace contextRef="#ctx0" brushRef="#br0" timeOffset="80132.2852">20214 10989 1523 0,'0'0'301'15,"0"0"-203"-15,0 0-56 16,0 0 44-16,88-54 68 15,15 5-39-15,37-11-48 16,16 1-29-16,-10 10-17 16,-39 23-6-16,-44 19-14 15,-26 7-1-15,-16 2 1 0,-9 21-1 16,-12 21-11 0,-21 26 11-16,-45 24 0 0,-7-4 1 15,0-18 0-15,19-26 0 16,20-24 0-16,-1-6 1 15,10-12 3-15,8-4-5 16,17-43-16-16,37-31-20 16,37-22-13-16,7 4-13 15,-5 17-13-15,-20 22 20 16,-17 16 33-16,0-4 13 16,3-4 9-16,-5 3-1 15,-10 11 1-15,-11 7 0 16,-7 11 8-16,-7 6-7 15,-2 5 51-15,0 2 16 0,0 5 19 16,-6 16-56-16,-4 9-9 16,-1 11 21-16,1 7 9 15,4 6-14-15,3 0-16 16,3-4-10-16,0-7-3 16,0-7-8-16,7-12-1 15,11-14-14-15,3-10-48 16,7-12-27-16,-2-20-2 15,1-11-42-15,-8-3-55 16,-5 5 21-16,-9 7 75 16,-5 9 92-16,0 11 9 15,0 9 118-15,-7 3 41 16,1 2-44-16,0 2-23 16,6 10-42-16,0 6-21 15,0 5-4-15,14 2-4 0,8-2-12 16,2-2-12-16,5-6-6 15,1-4 1-15,3-11-1 16,-2 0-10-16,-2-17-13 16,-4-9-19-16,-7-6-22 15,-3 3-7-15,-9 0 30 16,-5 6 33-16,-1 9 8 16,0 5 60-16,0 9 44 15,0 0-3-15,3 0-30 16,8 8-46-16,5 10-4 15,5 4 2-15,4 3-7 16,-2 0-10-16,-1-2-6 16,-4-1-13-16,-6-5-44 0,-10-7-65 15,-2-6-152-15,0-4-428 0</inkml:trace>
  <inkml:trace contextRef="#ctx0" brushRef="#br0" timeOffset="80268.6777">21429 10253 1734 0,'0'0'200'16,"0"0"-156"-16,0 0-43 15,0 0 1-15,96 58-2 16,-42-39-183-16,-2-3-418 0</inkml:trace>
  <inkml:trace contextRef="#ctx0" brushRef="#br0" timeOffset="80922.6199">21803 10353 1423 0,'0'0'291'0,"0"0"-161"16,0 0-7-16,0 0 24 15,0 0-29-15,0 0-66 16,0 0 11-16,1 19 20 15,5-11-6-15,-1 1-20 16,-2-2-5-16,1 2 3 0,-1 1-9 16,3 3-11-16,-1 1-7 15,4 1-6-15,0 2-1 16,3 2 0-16,4 3-7 16,0 5-2-16,2-1-2 15,2 5-2-15,2-2-6 16,-6 0 4-16,1-2-5 15,-5-7-1-15,-4-4-9 16,-3-6-22-16,-4-5-2 16,-1-5-25-16,0-7 4 15,0-17-7-15,-7-12 22 16,-2-9 24-16,4-2 10 16,5 5 5-16,0 10 21 15,2 6 25-15,6 11-10 16,6 7-3-16,0 5 7 0,4 3 3 15,1 5-1-15,2 10-7 16,1 4-13-16,-1 0-7 16,-3-2-8-16,0-6-5 15,-3-4-2-15,-2-7-24 16,0-4-35-16,0-20-3 16,-4-11 12-16,-2-3 21 15,-2 1 23-15,-1 8 5 16,-1 10 1-16,-3 9 34 15,0 7 27-15,1 3-2 16,3 0-12-16,0 3-24 16,5 8-1-16,4 3 2 15,0 3-9-15,2-3-9 0,-2-3-6 16,-4-2-30-16,-2-4-73 16,-7-5-76-16,0-10-99 15,-1-7-331-15</inkml:trace>
  <inkml:trace contextRef="#ctx0" brushRef="#br0" timeOffset="81075.9168">22156 10074 1698 0,'0'0'298'16,"0"0"-132"-16,0 0-83 16,0 0-30-16,0 0-37 15,0 0-16-15,0 0-54 0,120 29-161 16,-68-17-458-16,-6-4 38 15</inkml:trace>
  <inkml:trace contextRef="#ctx0" brushRef="#br0" timeOffset="81709.7957">22496 10112 1588 0,'0'0'301'15,"0"0"-223"-15,0 0-46 16,0 0 79-16,0 0-12 15,63 91-62-15,-50-70-16 16,-5-2-9-16,-1-6-5 16,-5-4-6-16,-2-9 1 15,0 0-2-15,0-21 0 16,0-13-1-16,0-11 0 0,0-2 1 16,0 6 24-16,9 14 40 15,4 10 11-15,5 10 6 16,6 7-10-16,1 5-2 15,5 9-7-15,3 5-26 16,0-1-18-16,2-1-12 16,1-6-6-16,-1-6 0 15,-2-5-41-15,-4-12-40 16,-2-20 19-16,-6-13-16 16,-11-8-17-16,-10-6 18 15,0-1 53-15,-15 5 24 16,-2 8 18-16,2 16 35 15,2 16 1-15,5 13-5 0,0 5-33 16,1 22-15-16,0 9 0 16,7 6 0-16,0-2 1 15,0-1-2-15,0-7-12 16,0-7-25-16,7-9-29 16,-1-11-71-16,-3-3-42 15,-2-15 88-15,-1-13 68 16,0-2 23-16,0 4 23 15,0 6 115-15,0 9-8 16,0 9 24-16,8 2-17 16,6 6-49-16,7 13-26 15,9 5-18-15,3 2-24 16,2 4-11-16,-4 2-8 0,-1 4 1 16,-6 5 5-1,-7 5-7-15,-11 5-26 0,-6 17-59 16,-32 16-48-16,-42 23-51 15,8-15-114-15,-8-14-474 0</inkml:trace>
  <inkml:trace contextRef="#ctx0" brushRef="#br0" timeOffset="82535.5134">22232 11143 2054 0,'0'0'318'0,"0"0"-265"0,0 0-19 16,0 0 24-16,0 0 20 16,0 0-38-16,-69 107-22 15,69-59 9-15,4-2-18 16,16-4-8-16,8-11-1 15,3-12 0-15,6-8-32 16,0-11-38-16,4 0 49 16,-2-16-2-16,-3 2 15 15,-6 2 7-15,-8 5-10 16,-9 7 2-16,-10 0 8 16,-3 16 1-16,-8 13 7 0,-16 4-1 15,-5 5 4-15,-3-4 4 16,-1-6-4-16,7-8-9 15,5-12 5-15,8-8-6 16,12-14-29-16,1-16-7 16,17-9-4-16,13-9-24 15,7-3-26-15,6-4 19 16,1 3 29-16,-3 5 26 16,-1 5 15-16,-7 10 0 15,-7 10 1-15,-11 10-1 16,-9 12 1-16,-6 3 38 15,0 26 4-15,-15 11-6 16,-5 8 10-16,2 2 16 0,4-2 23 16,6-9-30-16,8-6-36 15,0-12-13-15,11-7-6 16,9-10-1-16,7-4-7 16,4-6 7-16,4-21-6 15,2-7 7-15,2-9-8 16,-4-6-1-16,-4 1 2 15,-3-5 1-15,-6 3 6 16,-8 0 1-16,-8 6 13 16,-3 8 23-16,-3 5 9 15,-3 8 20-15,-8 3 4 16,-2 6-2-16,2 5 11 16,4 3 2-16,4 3-2 15,3 3-40-15,0 0-24 0,1 10-13 16,11 9 4-16,6 8-5 15,-1 4 8-15,3 3-8 16,-2-1-1-16,-3-3-7 16,1-4-23-16,-5-6-44 15,-2-6-40-15,-4-8-41 16,-2-6-35-16,-3-19-103 16,0-11-296-16,-5-4-972 0</inkml:trace>
  <inkml:trace contextRef="#ctx0" brushRef="#br0" timeOffset="82700.2326">22739 11240 2032 0,'0'0'270'0,"0"0"-243"16,0 0-27-16,103-78 18 15,-45 4 7-15,2-22-25 16,-13-10-23-16,-19 25-134 15,-19 22-600-15</inkml:trace>
  <inkml:trace contextRef="#ctx0" brushRef="#br1" timeOffset="541912.3602">10169 9755 1004 0,'0'0'122'16,"0"-75"-99"-16,7 35-13 16,11 10 0-16,6 13 20 15,1 11-11-15,2 7-1 16,-1 43 11-16,-6 45-2 15,-20 54 11-15,-7 31 8 16,-35 15 12-16,-9-8-8 0,12-36-2 16,20-22 4-16,16-35 11 15,3-30-21-15,16-20-28 16,7-12-2-16,8-2 0 16,8-3-11-16,6-6 12 15,2-14-4-15,-3-1-8 16,-7-19 7-16,-7-1 3 15,-14-2-1-15,-5 8 9 16,-11 6 25-16,0 7 20 16,-3 1-11-16,-7 20-44 15,0 32 1-15,6 35-4 16,4 42 13-16,16 27 10 16,17 8-6-16,6-6-8 0,0-16-5 15,7-8-4-15,3-11 2 16,4-14 2-16,-3-23 6 15,-8-23-4-15,-12-19-6 16,-5-8-6-16,-1 7 1 16,1 6 5-16,-7 7 6 15,-8 1 19-15,-10 12 9 16,-10-5 7-16,-21 3-11 16,-27 7 1-16,-26-1 6 15,-31 15-2-15,-12-1-2 16,-4-11-5-16,6-9 15 15,9-12 2-15,0-3-17 0,0-1-1 16,9-5-20-16,10 0-4 16,19-10-8-16,18-7 5 15,16-9-6-15,5-4 0 16,2 0-16-16,-19-5-63 16,7-2-99-16,0-9-310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17:31.03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 3405 124 0,'0'0'284'16,"0"0"-149"-16,0 0 12 15,-115-21 23-15,77 18-22 16,0 2-47-16,-4 1 7 16,-4 0-34-16,-2 1-27 15,-7 12-8-15,-7 2 3 0,-17 10 25 16,-23 14-21 0,-18 18 11-16,-6 15-16 0,1 10-17 15,11 10-12-15,19 4-11 16,8 2 16-16,16 2 14 15,23-3 7-15,15-1-6 16,14 0-13-16,16-1 2 16,3-3-2-16,16 2 8 15,14-2-5-15,9 4 8 16,7 6-11-16,8-3 3 16,12 3 4-16,3-4 4 15,5-2-15-15,6 2 6 16,6-3-21-16,10-4 1 15,9-12-1-15,5-9-3 16,4-10-7-16,2-12 10 0,5-11 9 16,4-18 3-16,4-12 35 15,-8-7 16 1,-7-15-8-16,-10-15-27 16,-8-9-9-16,-16-2 11 0,-17-1 7 15,2-21 18-15,0-27-1 16,5-20 3-16,3-17-26 15,-12 4-9-15,-13 12-13 16,-4 5 2-16,-6 4-11 16,-10 0 10-16,-9 9-2 15,-10 3-8-15,-9 1 15 16,0 1-5-16,-19-2 8 16,-8 3-3-16,-4 3 0 0,3 15-7 15,5 16 12 1,2 10-3-16,-3 1-7 0,-7-8 4 15,-8-4-8-15,-8-5-6 16,-6 3 0-16,-7 5 0 16,-5 2 0-16,-2 6-1 15,0 1 1-15,1 6-9 16,2 6 8-16,3 6-11 16,3 7-9-16,0 6-1 15,4 6-4-15,-4 5 4 16,-2 0 10-16,-3 10-15 15,1 7 9-15,-4 8 3 16,-10 14 1-16,-19 23-25 16,-19 25-47-16,13-3-56 0,10-1-69 15,36-26-151-15,25-36-453 16</inkml:trace>
  <inkml:trace contextRef="#ctx0" brushRef="#br0" timeOffset="6294.4869">12225 756 1104 0,'0'0'242'0,"0"0"-96"0,0 0 30 16,0 0-15-16,0 0-72 15,0 0-65-15,-27 10-23 16,27 21 27-16,9 8 7 15,6 5 9-15,3 2-22 16,0-3-10-16,2-7-7 16,1-6-5-16,1-6-12 15,-1-5 0-15,-4-7 11 16,-2-9-26-16,-1-3-44 16,-5 0 69-16,-2-9 2 15,-1-10 11-15,-3-4-3 16,-1 1 3-16,-2 0 28 0,0 5 17 15,0 6-6-15,0 5-16 16,0 1-5-16,0 5-29 16,0 0-6-16,12 1-17 15,4 14 20-15,8 2 3 16,4 1 15 0,2-1 5-16,-2-2 1 0,-1-6-3 15,-5-4 13-15,-2-2 0 16,-2-3 6-16,-3-3 9 15,0-14-3-15,-3-10-9 16,-2-9-10-16,-7-7-5 16,-3-4-6-16,0-1-5 15,-9 5-7-15,-4 8 0 16,-3 10-1-16,-3 8-11 16,-3 9-81-16,0 8-76 0,-5 0-29 15,7 12-201-15,4 0-499 16</inkml:trace>
  <inkml:trace contextRef="#ctx0" brushRef="#br0" timeOffset="7365.8534">13086 853 1532 0,'0'0'271'0,"0"0"-175"15,0 0-61-15,0 0 21 16,0 0 0-16,0 0-46 16,0 0-10-16,0 7-171 15,3-7-317-15,3 0-258 0</inkml:trace>
  <inkml:trace contextRef="#ctx0" brushRef="#br0" timeOffset="7607.4675">13396 453 1793 0,'0'0'265'15,"0"0"-85"-15,0 0-90 16,0 0-16-16,0 0-13 16,0 0-34-16,-1 101 7 15,4-53-7-15,4 5-11 16,-1 2-16-16,-1 3 0 15,-1-1-17-15,-4 2-102 16,0-5-84-16,0-8-122 16,-10-15-425-16,2-19-206 0</inkml:trace>
  <inkml:trace contextRef="#ctx0" brushRef="#br0" timeOffset="7772.2026">13307 688 980 0,'0'0'313'0,"0"0"-35"16,0 0-53-16,-26-73-52 15,26 68-55-15,0 5-63 16,18 0-26-16,8 5 26 16,9 8-5-16,7 4-7 15,3 5-18-15,6 4-19 16,1 3-6-16,21 12-41 16,-12-6-174-16,-9-8-512 0</inkml:trace>
  <inkml:trace contextRef="#ctx0" brushRef="#br0" timeOffset="7960.6218">13824 519 1617 0,'0'0'332'16,"0"0"-167"-16,0 0-115 16,0 0 8-16,0 0 34 15,0 0-35-15,70 109-20 16,-37-68-20-16,-1 5-17 15,-4-5-10-15,-1 5-83 16,-8-13-218-16,-8-12-305 0</inkml:trace>
  <inkml:trace contextRef="#ctx0" brushRef="#br0" timeOffset="8132.7079">13768 693 1380 0,'0'0'249'15,"0"0"-131"-15,0 0-32 16,0 0-51-16,0 0 0 16,140-53-14-16,-39 34-8 15,1 0-13-15,2-1-40 16,-34 6-314-16,-25 0-469 0</inkml:trace>
  <inkml:trace contextRef="#ctx0" brushRef="#br0" timeOffset="8549.7904">14552 6 1551 0,'0'0'373'0,"0"0"-255"15,0 0-77-15,0 0-29 16,0 0 4-16,0 81 3 16,22-21 2-16,10 5-8 15,4 3-7-15,-1-3 0 16,1-2-6-16,-6-10-7 15,-5-12-37-15,-7-15-20 16,-6-14 10-16,-6-12 54 16,-3-6 104-16,-3-16-31 15,0-6 36-15,0 0 3 16,0 3-22-16,0 6-25 0,9 8-34 16,6 4-24-1,10 2-7-15,8 5-2 0,8 0 1 16,2 2 0-16,-1 9 0 15,-8 4 1-15,-7 7 11 16,-11 3 12-16,-15 8-14 16,-2 6-7-16,-27 5 5 15,-14 4-6-15,-3-5-1 16,-1-6 5-16,9-13-5 16,10-12-18-16,9-12-46 15,5-8-43-15,13-51-130 16,0 3-280-16,0-5-694 0</inkml:trace>
  <inkml:trace contextRef="#ctx0" brushRef="#br0" timeOffset="8767.3482">15319 253 1551 0,'0'0'512'0,"0"0"-463"16,0 0-48-16,0 0 7 16,0 0 24-16,0 0-7 15,118-43-25-15,-68 29-25 16,19-2-111-16,-11 4-364 16,-19 3-546-16</inkml:trace>
  <inkml:trace contextRef="#ctx0" brushRef="#br0" timeOffset="8918.3036">15471 551 1850 0,'0'0'319'0,"0"0"-319"16,0 0-15-16,0 0 8 16,0 0 7-16,157-59 0 15,-36 6-100-15,-11 5-304 16,-13 2-273-16</inkml:trace>
  <inkml:trace contextRef="#ctx0" brushRef="#br0" timeOffset="9794.5687">16565 160 209 0,'0'0'158'0,"0"0"-69"15,0 0-10-15,0 0 24 16,0 0 30-16,0 0 20 15,0 0 19-15,0-1 12 16,0 1 16-16,0 0-36 16,0 0-21-16,0 0-24 0,-1 0-30 15,-2-3-25-15,-1 0-33 16,-2-1-18-16,-1 2-7 16,2-1 2-16,-1 3-8 15,0 0 1-15,-2 0 4 16,-2 0-4-16,0 0-1 15,-1 4 0-15,-1 4 0 16,1 2 0-16,3 1-1 16,-5 6 0-16,3 3 0 15,1 5 1-15,1 4 0 16,2 2 0-16,1 5 13 16,4-2 0-16,1 3 3 15,0 1-1-15,1-1 6 0,11-1-12 16,5-5 8-1,6 1-5-15,1-6 9 0,5-3 1 16,2-3 9-16,4-2-4 16,-2-4-17-16,-1-4 3 15,-4-3 4-15,-4-7 15 16,0 0 3-16,0-2-6 16,-4-14 16-16,2-4 7 15,-3-7-7-15,0-4-10 16,-5-4-8-16,-1-4 1 15,-4 1-10-15,-3-2-4 16,-4 3-4-16,-2 1-1 16,0 1-3-16,0 4 0 15,0 2 2-15,-11 0-1 0,-4 6 8 16,-4 0 3-16,-10 6-18 16,-27 6-29-16,-77 34-87 15,9 16-180-15,-26 19-1092 0</inkml:trace>
  <inkml:trace contextRef="#ctx0" brushRef="#br0" timeOffset="12064.0874">12180 1366 1109 0,'0'0'278'16,"0"0"-170"-16,0 0-38 0,0 0 20 15,0 0 21-15,124-5-10 16,-67 5-16-16,9 0-21 16,2 0 14-16,1 0-11 15,-3 0-18-15,-7 0-9 16,-8-2 3-16,-11-11-16 15,-6-3 7-15,-10-8 12 16,-2-5 10-16,-4-7-13 16,-2-8-3-16,-3-2-7 15,-4-3-12-15,-5-1-11 16,-1 3 2-16,-3 0 0 16,0 3 4-16,-2 3 2 15,-6 1 0-15,-5-2-7 16,1 2-3-16,-6-1 0 15,4-2-7-15,-4 4 0 16,2 2 0-16,-3 5 1 0,-4 4-2 16,-2 6 1-16,-7 3 0 15,-9 5 21-15,-6 2-16 16,-6 4 14-16,-2 5-7 16,0 0 2-16,2 3-15 15,3 0 8-15,5 0-7 16,1 0 0-16,4 6 10 15,0 5-10-15,4 3 8 16,2 6-8-16,-1 3 0 16,1 7-1-16,3 6 0 0,-1 3-1 15,4 6 0 1,4 3 0-16,4 4-5 0,6 2 5 16,6-2 0-16,7-1-10 15,1-1-1-15,7-3-4 16,16-2 3-16,8-4 10 15,5-7 3-15,6-2 19 16,7-4 5-16,-1-7 0 16,4-9-9-16,-3-3-2 15,-4-7 2-15,-4-2-3 16,-5 0 0-16,-6-3 0 16,-6-7-6-16,-4 0 1 15,-7 0-1-15,-7 4-6 16,-3 2-61-16,-3 4-81 15,-15 0-130-15,-6 2-810 0</inkml:trace>
  <inkml:trace contextRef="#ctx0" brushRef="#br0" timeOffset="14002.6745">5585 4911 462 0,'0'0'124'0,"0"0"18"16,0 0 7-16,0 0 20 15,0 0-35-15,0 0-35 16,0-3-20-16,0 1-8 16,0 2-23-16,0 0-35 15,4 0 14-15,5 0-13 16,5 0 2-16,5 7 18 15,11 3 2-15,3 3-3 16,5 1 2-16,9 0-4 16,2 0-6-16,5 0 7 15,1 0 19-15,-2-3-1 16,-3 1-24-16,-1-1-2 0,-3-1-2 16,0-1 1-16,3-1-4 15,-2 3-3-15,5-4-5 16,-7 0-10-1,4 2 13-15,-7-1-13 0,-2-1 8 16,-4 1-3-16,-3-1-6 16,-5-2 0-16,0 0 12 15,1 0-12-15,-1-1 8 16,2-1 2-16,0-1 5 16,2 0-2-16,-2-1-3 15,-3-1 1-15,-4 2 0 0,-6-2 4 16,0 0 0-1,-4 0-8-15,-2 0 11 0,4 0-2 16,0 0 8-16,1 0-1 16,2-3-8-16,3 0 3 15,-2 1-8-15,1-1-8 16,-3 2 4-16,-3 1 0 16,-2 0-5-1,-5 0 0-15,-4 0 5 0,-1 0 1 16,-2 0 4-16,0 0 2 15,0 0 18-15,0 0 5 16,0 0-2-16,0 0-7 16,0 0-9-16,0 0-10 15,0 0-8-15,0-3-21 0,2 1-163 16,-2-6-620-16</inkml:trace>
  <inkml:trace contextRef="#ctx0" brushRef="#br0" timeOffset="14502.4025">8332 4925 1298 0,'0'0'215'0,"0"0"-149"15,0 0-66-15,0 0-84 16,0 0-678-16</inkml:trace>
  <inkml:trace contextRef="#ctx0" brushRef="#br0" timeOffset="21952.062">20389 6336 601 0,'0'0'178'16,"0"0"-28"-16,0 0-14 0,0 0 27 15,46-77-12 1,-22 58-29-16,6 1-36 0,8 8-26 16,1 5-12-16,2 5-13 15,-3 6-2-15,-8 16-8 16,-9 9 6-16,-9 10 2 16,-12 9 10-16,0 6 4 15,-19 6 13-15,-10 2-19 16,0-5-6-16,3-5-4 15,6-10-21-15,7-11 0 16,10-12-10-16,3-14-8 16,6-7-1-16,20-15 9 15,11-22 0-15,6-10-6 16,5-9-15-16,-1-1 7 16,-5 0-20-16,-7 5-1 0,-11 8 16 15,-9 5 17-15,-8 10 2 16,-7 5 7-16,0 7 25 15,0 5 28-15,-2 2 15 16,-1 7 6-16,0 2-1 16,0 1-28-16,-1 4-27 15,3 20-7-15,-2 8 10 16,3 8 5-16,0 5-9 16,0 2-11-16,3-1-7 15,8-2 2-15,1-1-8 16,2-1-13-16,-2-3-78 15,11 3-103-15,-6-7-189 16,-1-15-494-16</inkml:trace>
  <inkml:trace contextRef="#ctx0" brushRef="#br0" timeOffset="22153.8991">21181 6604 958 0,'0'0'857'16,"0"0"-712"-16,0 0-47 16,0 0-5-16,0 0 30 15,0 78-57-15,0-45-44 16,0 1-14-16,0 0-8 0,4 5-116 16,7-9-210-1,-1-9-506-15</inkml:trace>
  <inkml:trace contextRef="#ctx0" brushRef="#br0" timeOffset="23331.5672">20866 7285 1113 0,'0'0'256'16,"0"0"-169"-16,0 0-14 15,0 0 66-15,0 0-16 16,0 0-41-16,0 0-37 15,89-8-15-15,-75 42 5 16,-5 4-10-16,-6 4-5 16,-3 0-4-16,0 0-6 15,-6-3 1-15,0-5-11 0,3-9 6 16,3-9-6 0,0-12-29-16,0-4-27 0,13-23 31 15,10-28 3-15,1-4-45 16,1-9 27-16,-1 0 29 15,-7 14 11-15,2 2 18 16,-6 12 31-16,-4 9 11 16,-5 12 6-16,-2 8 8 15,-2 7-25-15,0 6-18 16,0 20 4-16,0 13 26 16,0 5 2-16,0 4-15 15,0-1-27-15,4-7-10 16,13-6-10-16,2-5-1 15,11-8-65-15,24-18-96 16,-4-3-101-16,-6 0-367 0</inkml:trace>
  <inkml:trace contextRef="#ctx0" brushRef="#br0" timeOffset="23691.6619">21440 7188 1547 0,'0'0'309'0,"0"0"-204"16,0 0-64-16,0 0 25 16,0 0 17-16,0 0-39 15,87-73-31-15,-68 73-12 16,-1 0-1-16,-8 5-1 0,-3 11-1 16,-3 4 2-16,-4 2 2 15,0-1 4-15,0-2-5 16,0-7 6-16,0-4-7 15,4-5 0-15,4 1 0 16,7-3 6-16,6 1-5 16,6 0 5-16,1 2-4 15,-1 2-1-15,-2 1 5 16,-5 3-5-16,-7 1-1 16,-9 6 0-16,-4 2 1 15,-1 2 9-15,-15 4-10 16,-4-1-19-16,-7-4-120 15,5-7-195-15,4-9-776 0</inkml:trace>
  <inkml:trace contextRef="#ctx0" brushRef="#br0" timeOffset="24249.0984">22031 7695 1508 0,'0'0'358'0,"0"0"-265"15,0 0-68-15,0 0 14 16,0 0 7-16,90-10-9 16,-79 32-14-16,-6 9-9 15,-5 6 3-15,0 5-3 16,-6 1-2-16,-11-1 14 16,1-5-10-16,4-7-7 15,3-10-8-15,6-9-1 16,3-11-31-16,2-1-18 15,17-24 4-15,7-10-4 16,5-7-33-16,-1-5-25 16,-2 4 53-16,-3 0 50 0,-6 6 4 15,-2 6 42 1,-4 6 26-16,-4 6 14 0,-5 10 9 16,0 6-21-1,-2 3-14-15,-1 17 1 0,1 12 30 16,2 6-32-1,3 5-21-15,2-2-18 0,5-6-10 16,4-5-6-16,4-7 0 16,5-9-55-16,4-10-71 15,15-17-70-15,-7-15-366 16,-5-5-298-16</inkml:trace>
  <inkml:trace contextRef="#ctx0" brushRef="#br0" timeOffset="24646.1735">22572 7690 1692 0,'0'0'319'0,"0"0"-247"15,0 0-65-15,0 0 1 16,0 0 20-16,0 0-5 16,0 0-14-16,26 42-8 15,-17-29 0-15,1 2 0 16,-6-3-1-16,-2 1-1 15,-1-2 0-15,-1 0 0 16,0-5 1-16,0-2 0 0,0 0 0 16,2-1 0-1,6 0 1-15,1 1 20 0,5 1 7 16,2 0-6-16,0 1-2 16,3 0-2-16,-5 2 1 15,-4 1 8-15,-1 2 1 16,-8 5 9-16,-1 2 21 15,-3 7-3-15,-17 5-4 16,-6 6-7-16,-8 3 5 16,-6 3-5-16,-1 2-10 15,-2-2-12-15,-1-2-14 16,0-8-8-16,-15-12-59 16,11-9-113-16,1-11-358 0</inkml:trace>
  <inkml:trace contextRef="#ctx0" brushRef="#br0" timeOffset="31066.3015">3386 7074 700 0,'0'0'166'0,"0"0"6"0,0 0-1 16,0 0-9-16,0 0-41 15,0 0-37-15,-49-29 2 16,37 24 2-16,1 5-2 16,-6 0-42-16,-4 0 26 15,1 0-7-15,-5 0 3 16,-5 11-22-16,-1 2-17 16,-6 2-10-16,5 2 22 15,-3 2-7-15,1-2 10 16,2 4-5-16,2 0-21 15,-1 0-4-15,-2 2-11 16,2-1 6-16,1 1-1 16,0 0-3-16,2-1 3 15,-1 2-5-15,1-2-1 16,2 2 0-16,-2-2 0 0,0 6 1 16,-1-2 5-16,-2 4-5 15,4 3-1-15,-4 0 1 16,6 2-1-16,-1-4 1 15,4 1 0-15,4-2-1 16,5-2-5-16,5-2 3 16,4 3-4-16,2 3-5 15,2 2 0-15,0 4 10 16,12 3-11-16,3 2 12 16,3 2 21-16,1 0-5 0,5 1-2 15,1 2 5 1,4-2 2-16,2 3 4 0,3-3-12 15,4 0-2-15,1-2-4 16,2-3 2-16,1-5-3 16,0-4-4-16,-2-4 6 15,2-3 6-15,-2-6-7 16,2-2-5-16,-2-3 10 16,5-4-12-16,-3-3 6 15,3-6 5-15,1-1-5 16,3 0 5-16,2-2-10 15,1-8 1-15,-3-4 5 16,-3-1-1-16,-5-5-6 16,-6-2 2-16,-2-2 4 15,-2-1-5-15,-2-4 8 0,-5 2-3 16,3-3-5-16,-5-1 17 16,1 0-6-16,0-1 1 15,-6-3 1-15,3-1 1 16,-6-2-8-16,2 0-6 15,-2-4 17-15,-4-1-6 16,1-1-1-16,-4-1 2 16,-1 0 7-16,0 1-4 15,-3 3-1-15,0 0-8 16,-2 3 4-16,-1 1-4 16,0 3 5-16,0-2-3 15,0-1-3-15,-7 1 3 16,-3 0-8-16,-4 0 13 15,-1 2-13-15,0 0 0 16,-5 2 12-16,4 3-12 0,-1 3 0 16,-3 2 6-16,2 2 10 15,-4-2 16-15,0 2-14 16,-1-1-10-16,-4 3 3 16,-1-3-6-16,0 2 6 15,-2 4-6-15,0 0 3 16,-1 2-7-16,1 4-1 15,0 1 0-15,2 3 5 16,-1 3-5-16,1 0 0 16,3 2 0-16,-2 2 0 15,1 0-1-15,1 0 1 16,0 0-1-16,1 0 0 16,2 3 1-16,0 3 0 15,0 1-1-15,0 1-1 16,5-2 1-16,0 0 0 0,3 1 0 15,1-2 1-15,2 0-1 16,4 0 0-16,-2-2-1 16,3 1 1-16,4-2-1 15,-1 1 1-15,0 0-2 16,2-2-4-16,-2 0-9 16,3 1-12-16,0-1-12 15,0 2-28-15,0 2-29 16,0 5-50-16,-2 22-51 15,1-3-108-15,-8 3-563 0</inkml:trace>
  <inkml:trace contextRef="#ctx0" brushRef="#br0" timeOffset="33876.0824">9606 7198 793 0,'0'0'195'15,"0"0"-149"-15,0 0-14 16,0 0 16-16,0 0 69 0,-100-86 32 16,65 70-2-1,-4 4-35-15,-3 0 9 0,-3 2-9 16,0 2-24-16,-1 2-23 16,4 3 2-16,2 3-9 15,3 0-2-15,3 0-8 16,4 0-11-16,0 3 2 15,2 6-11-15,-2 2-10 16,-2 3 0-16,1 2-8 16,-2 1 5-16,1 5-5 15,0 1 1-15,-1 2-1 16,0 3 0-16,0 7-1 16,1 2-8-16,0 0 0 15,4 2 1-15,0 3 5 16,7 0-6-16,4 0 0 0,3 0 6 15,3 2-6 1,6-1 7-16,2 5-1 0,-1-2-6 16,4 2 8-16,-1 1 2 15,-1 1-11-15,1 0 6 16,1 1 3-16,0 2 10 16,0 0-1-16,0 1 3 15,8-2-2-15,3-1 6 16,7-3-14-16,1-4-1 15,4-4-1-15,7-1 5 16,10-4 0-16,7-4-2 16,7-3-3-16,9-7 5 15,4-5-14-15,5-8 12 16,2-5-3-16,1-3-3 16,-1 0 5-16,-5 0-11 15,-8-6 9-15,-9-5-9 16,-7-3 1-16,-6-7 8 0,-5-8 6 15,-2-9-1-15,-2-8 4 16,-2-6-11-16,-1-5 2 16,-2 0-1-16,0-2 2 15,-3 5-2-15,0 0-7 16,-3 1 9-16,-1 2-4 16,-5-2-4-16,-2 1 7 15,-4-1-8-15,0-1 8 16,-4 2 2-16,-1 0-10 15,-2 3 8-15,0 3-2 16,0 3 1-16,0 1-2 0,0 3 0 16,-8 2 1-16,-2 1-5 15,1 1 5-15,-3 3 1 16,-2 3-7-16,0 0 8 16,-4 4-1-16,-2 3-7 15,-5-1 5-15,-3 4 0 16,-5 1-5-16,-3 0 0 15,-2 1 0-15,-1 5 0 16,3 1 1-16,-2 2-1 16,0 2 1-16,2 3-1 15,-1 3 0-15,-1 1 0 16,0 0 0-16,7 0-1 0,1 0 0 16,5 7 0-16,5 1 0 15,2 4 0-15,4 1-1 16,0 1 0-16,3 1-5 15,2 2 6-15,0-1-1 16,2 1-5-16,2-3-30 16,4 0-48-16,1-3-53 15,0-5-44-15,4-2-132 16,5-4-635-16</inkml:trace>
  <inkml:trace contextRef="#ctx0" brushRef="#br0" timeOffset="35378.3992">15001 7354 644 0,'0'0'139'0,"0"0"-82"16,0 0 53-16,0 0 20 15,-38-77-2-15,19 58-7 16,-3 2-13-16,-5 0-21 16,-6 3-10-16,-2 0-16 15,-10 5-10-15,0 3 5 16,-5 3 8-16,0 3 8 15,-1 0-20-15,1 9 6 16,0 4 4-16,3 3-10 16,2 3-6-16,3 3-2 15,5 3-17-15,1 1 1 0,2 5-15 16,1 4 0-16,0 4 1 16,2 4 3-16,1 7 3 15,3 2-10-15,1 5 5 16,5 5 4-16,3 2-3 15,4 2 2-15,5 2 9 16,6 0-9-16,3 0 6 16,0-1-11-16,14-5-1 15,11 1 0-15,9-4 3 16,8-6-4-16,9-2 3 16,4-7-1-16,6-7-2 15,5-6-1-15,1-6 2 16,3-5 3-16,-1-6-2 15,-2-4 7-15,-1-6-1 16,-5-4 0-16,-5 0 1 0,-4 0-4 16,-5-13 4-16,-6-4-1 15,-2-5 9-15,-4-7-7 16,-6-5-1-16,-2-5-2 16,-5-6 0-16,-3-4-2 15,-2-2 0-15,-3-2 10 16,0-2 2-16,-1 1 2 15,-3 0-3-15,0-1-2 16,-2-1-7-16,-3 1 0 16,-1-2 0-16,-4 1 0 0,0-1-6 15,0 2-6 1,-10 0 2-16,-1 4-8 16,-2 7 6-16,-3 3 5 15,0 4-11-15,-2 3 1 0,-2 3 8 16,-3 0-7-16,-1-2-1 15,-3 2 5-15,-1 2-5 16,-2 0 0-16,0 5 0 16,0 2 0-16,1 3 5 15,0 5-5-15,1 1 0 16,1 9 0-16,0 0-1 16,1 4 0-16,0 0-1 15,2 10 1-15,-1 5 0 0,0 2-1 16,1 3 1-1,0 0 0-15,6-1 0 0,-1 0-18 16,2 0-15 0,1-1-39-16,-2 3-49 0,-5 4-33 15,-24 11-47 1,5-4-153-16,-7-4-672 0</inkml:trace>
  <inkml:trace contextRef="#ctx0" brushRef="#br0" timeOffset="40010.1223">16262 7161 224 0,'0'0'140'0,"0"0"-68"0,0 0 26 16,0 0 6-16,0 0-3 16,0 0-26-16,-48-29-10 15,42 26 0-15,0 1 1 16,0-1-9-16,-3 2-15 16,-3 1-5-16,0 0 0 15,-4 0-1-15,-1 0 14 16,-2 0 0-16,-1 0 6 15,1 1 14-15,0 4-21 16,4-2-2-16,0 2-9 16,4-1-9-16,1 1 0 15,1-2 9-15,3 1-11 0,2-1-2 16,-3 0-3-16,0 1-6 16,-3 1-4-16,-1 2-2 15,-2 1 8-15,-1 1 9 16,-2 1-5-16,1 0-1 15,-3 2 4-15,3-1-5 16,0-1-2-16,2 1 1 16,1-2-10-16,-1 3-3 15,0-1 1-15,2 0 3 16,-1 1-9-16,-1 1 8 16,-1 1 1-16,-1 1 4 15,-3 1-2-15,0 1 4 16,0 3-10-16,0-2 15 15,3 2-12-15,-1 0 3 0,1 0-4 16,-2 2 1-16,4 1-7 16,-1 1 5-16,3 0-5 15,2 2 8-15,0-2 3 16,5 1-12-16,-1 1 14 16,4 0-5-16,-1 2 6 15,2 4-5-15,0-1 6 16,0 1-8-16,8 1 8 15,8 1 0-15,-2 0-11 16,8 2 3-16,0-1 1 16,2-2 4-16,3 0-4 0,1-3 3 15,0-3-4 1,1-1 5-16,-1-6 0 0,-1-2 3 16,-1-5-2-1,3-2 2-15,1-3 1 16,1 0 4-16,4-3-1 0,1-3-1 15,2 0-7-15,1-2-3 16,-3 0 1-16,-3 0-4 16,-2 0 2-16,-1 0 4 15,-2-6-7-15,-2 0 3 16,-1-3 2-16,2 1-4 16,-3-2 1-16,0-1 4 15,1-1-6-15,-3-1-5 16,1-3 0-16,-3-4 11 15,1-2-11-15,-3-2 13 0,2-7-1 16,-4-1 2-16,2-1 2 16,-4-2-4-16,-1-4-3 15,-2 1 4 1,3-1-7-16,-3 0-5 0,-2-1 4 16,-3 6-5-16,1 1 1 15,-4 2 5-15,0 6-5 16,-3 2 5-16,0-1 2 15,0 2 4-15,0-2-5 16,-8-4-1-16,0 1-1 16,-1-4 0-16,0 1 2 15,-2-1-2-15,2 0 1 0,-1 1 13 16,0 1-5 0,-3 1-3-16,1-2-6 0,-2 2 5 15,2 0-3-15,-5 2-7 16,2-1 5-16,-2 1 0 15,0 1-5-15,-2 1 0 16,-1 0 5-16,-1 2-6 16,-2 2 1-16,2 3-1 15,-3 2 1-15,1 4 0 16,-2 4-1-16,1 4 1 16,-1 3-1-16,1 0 2 15,0 0-2-15,2 1 0 16,-2 7-1-16,2 2-5 15,2 0 6-15,-1 2-1 16,4 3 1-16,-2 0-1 0,3 4-1 16,3-2 1-1,-1 2-30-15,7 2-38 0,7 9-52 16,3-4-105-16,11-6-369 0</inkml:trace>
  <inkml:trace contextRef="#ctx0" brushRef="#br0" timeOffset="42355.0106">12971 1803 1343 0,'0'0'218'0,"0"0"-97"15,0 0-39-15,0 0-22 16,30-72-8-16,9 65-24 16,8 7-15-16,7 2 1 15,4 18-3-15,-6 6 8 0,-8 8 2 16,-13 4 4-16,-10 4 4 16,-8 2-4-16,-8 2-2 15,-5-5-1-15,0-1-1 16,-2-8 3-16,-5-9-5 15,1-9 0-15,3-9 10 16,0-5-3-16,0-12-1 16,0-18-25-16,1-11-2 15,2-7-27-15,0-6-1 16,0 2 14-16,0 2-14 16,2 7 13-16,-2 2 15 15,0 3 2-15,0 6 0 16,-3 4 6-16,-7 3 24 15,1 3 11-15,-2 8 12 16,1 2 8-16,4 4 1 0,1 8 8 16,2 0-24-16,2 5-30 15,1 17-11-15,0 12-4 16,0 9 9-16,4 2 13 16,8-2 0-16,4-5-11 15,4-4-3-15,-2-5 1 16,4-7-3-16,-1-5-6 15,0-5 0-15,0-7-1 16,-3-5-36-16,0 0-68 16,6-18-71-16,-7-6-94 0,-2-3-357 15</inkml:trace>
  <inkml:trace contextRef="#ctx0" brushRef="#br0" timeOffset="42647.4343">13693 1736 1687 0,'0'0'347'0,"0"0"-153"15,0 0-59-15,0 0-4 16,0 0-12-16,0 0-35 15,19 94-22-15,-4-62-16 0,-1 4-12 16,0 3-16-16,-1 0 0 16,-1-1-17-16,1-6-1 15,-2-2-30-15,3-10-83 16,6-17-60-16,-2-3-147 16,-6-7-576-16</inkml:trace>
  <inkml:trace contextRef="#ctx0" brushRef="#br0" timeOffset="43014.5718">14240 1425 1555 0,'0'0'343'15,"0"0"-172"-15,0 0-80 16,0 0 2-16,0 0-23 0,0 0-54 16,0 0-15-16,41 1-1 15,-12-3-50-15,15-14-125 16,-6 0-194-16,-9 4-235 0</inkml:trace>
  <inkml:trace contextRef="#ctx0" brushRef="#br0" timeOffset="43161.507">14337 1630 1016 0,'0'0'278'0,"0"0"-78"15,0 0-51-15,0 0-49 16,0 0-44-16,0 0-31 16,142-3-25-16,-42-62-24 15,-14 4-158-15,-15 1-375 0</inkml:trace>
  <inkml:trace contextRef="#ctx0" brushRef="#br0" timeOffset="43444.7345">14911 1006 1390 0,'0'0'345'16,"0"0"-152"-16,0 0-29 15,0 0-9-15,-41 84-36 16,41-58-62-16,18-1-32 15,8-2-12-15,7-2 4 16,3-4-2-16,3-1-9 16,0-4 1-16,-4 1-6 15,-5 1 0-15,-6 1 0 0,-9 2 0 16,-9 4 0-16,-6 6-1 16,0 5 0-16,-18 4-18 15,-9 3 0-15,-1-5-19 16,-1-6-40-16,1-25-62 15,9-3-130-15,6-11-529 0</inkml:trace>
  <inkml:trace contextRef="#ctx0" brushRef="#br0" timeOffset="43759.58">15298 967 1825 0,'0'0'256'0,"0"0"-189"16,0 0-39-16,0 0 121 15,0 0 1-15,92 99-69 16,-48-60-15-16,-1 7-9 16,0-5-8-16,-6-2-12 15,-7-4-29-15,-6-12 3 16,-6-7 4-16,-6-11 17 15,-3-5-4-15,-3-5 26 16,-1-31 9-16,-2-36-3 16,-3-27-37-16,-6 2-23 0,-7 17-34 15,-1 31-93-15,-1 28-57 16,-2 5-165-16,-5 11-1010 0</inkml:trace>
  <inkml:trace contextRef="#ctx0" brushRef="#br0" timeOffset="44667.1098">13280 2780 1068 0,'0'0'165'0,"0"0"-33"16,0 0-5-16,101-57-12 15,-61 57-10-15,2 12-13 16,-4 24-26-16,-4 11-4 16,-7 9 24-16,-6 7-10 15,-8-2-30-15,-3-2-11 16,-2-6-10-16,-1-7-11 15,0-14-8-15,-1-10-6 16,1-16-9-16,0-6-31 0,2-20 17 16,0-17-10-1,-1-15-24-15,-4-3 15 0,-4 1 26 16,0 4 15-16,-4 9 1 16,-6 5 10-16,-1 7 50 15,0 9 15-15,2 6 5 16,2 5 12-16,2 8-2 15,4 1-47-15,1 8-31 16,0 16-11-16,1 14 1 16,12 5 19-16,3 5-5 15,3 2-7-15,6-6-8 16,4-3 8-16,6-5-9 16,6-7-5-16,5-6-69 15,21-20-98-15,-10-3-166 16,-14-3-447-16</inkml:trace>
  <inkml:trace contextRef="#ctx0" brushRef="#br0" timeOffset="44944.0303">14002 2868 1205 0,'0'0'255'15,"0"0"-92"-15,0 0-56 16,0 0 15-16,0 0-35 15,0 0-45-15,0 0-20 16,35-22 15-16,-27 45 41 16,-2 5 19-16,1 6 1 15,-2 2-32-15,-1 1-15 16,4-3-19-16,2-2-14 16,5-6-4-16,4-5-13 0,4-8 0 15,8-6-1-15,5-7-16 16,6-9-64-1,17-32-122-15,-11 1-298 16,-9-1-793-16</inkml:trace>
  <inkml:trace contextRef="#ctx0" brushRef="#br0" timeOffset="45130.4436">14452 2924 1577 0,'0'0'201'0,"0"0"-126"0,0 0-18 16,0 0 35-16,51 73-42 16,-33-49-39-16,-2-5-11 15,4-4-112-15,-4-7-271 16,-9-8-695-16</inkml:trace>
  <inkml:trace contextRef="#ctx0" brushRef="#br0" timeOffset="45594.3873">14407 2327 1568 0,'0'0'199'0,"0"0"-106"0,0 0-39 16,0 0 24-1,84-27-12-15,-48 27-28 0,-2 2-14 16,-1 15-2-16,-6 5-12 15,-3 6 0-15,-9 5-1 16,-4 2-7-16,-8 0-2 16,-3 1-3-16,0-9-9 15,-4-3 9-15,-9-12 3 16,4-10 2-16,-2-2 10 16,-1-12-3-16,3-10 2 15,3-8-10-15,3 0 0 16,3-1 7-16,0 4 4 15,0 2 5-15,0 2 14 16,1 2-7-16,4 1 0 16,-1 5-8-16,0 5-7 0,-1 3 0 15,-3 5-8-15,1 2 7 16,-1 2-7-16,2 15 0 16,2 11 8-16,3 7 3 15,1 5-5-15,3-1-7 16,6 0 0-16,3-5 1 15,4-4-1-15,6-5-11 16,16-11-96-16,-6-6-157 16,-9-8-472-16</inkml:trace>
  <inkml:trace contextRef="#ctx0" brushRef="#br0" timeOffset="45981.6084">14823 2376 1386 0,'0'0'205'0,"0"0"-141"16,0 0-23-16,0 0 44 15,0 0-28-15,84-6-38 16,-60 6-12-16,-2 0 0 16,-6 12 2-16,-3 5-8 15,-7 4 0-15,-5 4 5 16,-1 3 4-16,0-3-9 15,-3-1 0-15,-4-9 40 16,4-7 113-16,0-4-23 16,1-4-57-16,2 0-39 15,0 0-29-15,8 0-5 0,12 0-1 16,5 0 2-16,9-2 8 16,0 2-9-16,2 0 10 15,-5 0-11 1,-6 2 0-16,-8 10 0 0,-8 3 1 15,-6 4 0-15,-3 0-1 16,-7 1-17-16,-10-8-28 16,-17-12-61-16,5-12-115 15,-1-17-409-15</inkml:trace>
  <inkml:trace contextRef="#ctx0" brushRef="#br0" timeOffset="46160.137">15401 2098 1513 0,'0'0'220'0,"0"0"-94"0,0 0-88 16,0 0-25-16,0 0-13 16,0 0-32-16,79-13-186 15,-58 8-383-15</inkml:trace>
  <inkml:trace contextRef="#ctx0" brushRef="#br0" timeOffset="46319.2313">15431 2355 1209 0,'0'0'601'0,"0"0"-447"16,0 0-61-16,0 0-41 15,0 0-4-15,0 0-19 16,0 0-29-16,150-84-39 15,-73 37-261-15,-8 0-730 0</inkml:trace>
  <inkml:trace contextRef="#ctx0" brushRef="#br0" timeOffset="46845.8983">16357 1512 1373 0,'0'0'215'15,"0"0"-143"1,0 0-48-16,0 0 7 0,48 75 41 16,-29-35-12-16,-4 4-22 15,-4 1 4-15,-6-3-5 16,-5-1-14-16,0-5-8 15,0-9-14-15,-2-8 8 16,-4-14 2-16,0-5 20 16,-2-31 15-16,0-13-12 15,3-11-27-15,5-4 1 16,0 14 6-16,10 3 11 16,8 13-14-16,7 17 8 15,4 10-7-15,0 2-5 16,3 20 4-16,-2 8-3 15,1 8 1-15,-3 1-9 0,4-4-68 16,17-6-141 0,-10-10-370-16,-5-14-742 0</inkml:trace>
  <inkml:trace contextRef="#ctx0" brushRef="#br0" timeOffset="47125.8413">16830 1288 1242 0,'0'0'356'0,"0"0"-205"16,0 0-9-16,0 0-33 16,-61 109-17-16,61-65-30 15,7 0-27-15,17 1-19 0,7-8-3 16,7-6-7-16,-1-14 0 16,0-11-5-16,-7-6 11 15,-11-8-1-15,-7-19 6 16,-10-8 3-16,-2-10-2 15,-19-3 3-15,-10-4-9 16,-8 2-12-16,-1 11-19 16,7 10-52-16,9 12-36 15,18 10-71-15,4 7-82 16,2 0-469-16</inkml:trace>
  <inkml:trace contextRef="#ctx0" brushRef="#br0" timeOffset="47843.8835">17022 1264 795 0,'0'0'383'16,"0"0"-128"-16,0 0-87 0,0 0-50 16,0 0-27-16,0 0-13 15,0 0-8-15,103 32 10 16,-67-18-11-16,-3 6-36 16,-9 6-16-16,-8 1-3 15,-11 4-2-15,-5 0 2 16,-6-3-14-16,-13-6 0 15,-1-11-13-15,-3-11 6 16,1-25-23-16,9-17-58 16,5-12-9-16,8-4-1 15,11 10 29-15,17-1 21 16,6 11-1-16,2 6 6 16,1 7 8-16,-10 6-4 0,-4 4 16 15,-9 4 14 1,-6 5 9-16,-6 1 9 15,0 5 36-15,-2 0 12 0,0 0-3 16,2 0-18-16,1 6-13 16,0 12 11-16,6 3 16 15,-2 6-12-15,2-1-4 16,-1 6-7-16,0-1-12 16,-2-2-5-16,-3-2-4 15,1-8-6-15,-3-7-9 16,-1-6-51-16,0-6 14 15,-3-13 26-15,-11-19-20 16,-6-13 16-16,-1-7 16 16,4 1 8-16,6 7 0 15,8 12 7-15,3 12 3 0,3 10-10 16,16 8 1-16,5 2-1 16,4 7 1-16,3 10 9 15,-1 5-3-15,-4 2-1 16,-4 5 0-16,-6-3-3 15,-7-1 3-15,-6-2 0 16,-3-7 4-16,0-6 5 16,-10-10 75-16,-8 0 29 15,0-20-37-15,-3-11-23 16,3-5-22-16,8-1-11 0,7 6-6 16,3 7 1-16,1 9-20 15,14 5-1-15,9 8-7 16,6 2 6-16,3 2 1 15,3 16 0-15,1 6-24 16,6 12-102-16,-7-7-144 16,-9-8-437-16</inkml:trace>
  <inkml:trace contextRef="#ctx0" brushRef="#br0" timeOffset="48348.0922">17675 880 1416 0,'0'0'191'0,"0"0"-98"16,0 0-40-16,0 0 56 0,0 0-40 15,-31 79-34-15,31-52-29 16,9 0 28-16,7-1-34 16,-1-6-10-16,3-6-37 15,-3-9-49-15,2-5-16 16,-5-5-48-16,-5-12 7 15,-2-5 46-15,-3-2 70 16,-2 2 37-16,0 3 49 16,0 5 67-16,0 4-4 15,-4 5-13-15,4 5-18 16,0 0-43-16,0 0-27 16,0 13-11-16,9 6 8 15,3 5 11-15,4 0-3 16,1-2-4-16,1-2-5 15,-3-4-6-15,-1-9-1 0,-2-7 0 16,-4 0-16-16,-1-12 15 16,-4-19-11-16,-3-8 7 15,0-9 5-15,-10-8 10 16,-5-2 34-16,-3 2 38 16,2 12 47-16,2 11 6 15,7 14-19-15,2 11-52 16,5 7-46-16,0 1-18 15,3 5-18-15,16 15-4 16,10 7-54-16,16 21-101 0,-6-7-164 16,-9-4-559-16</inkml:trace>
  <inkml:trace contextRef="#ctx0" brushRef="#br0" timeOffset="48534.9556">17957 744 1564 0,'0'0'237'0,"0"0"-178"16,0 0-31-16,0 0 70 15,0 0-37-15,54 107-24 16,-29-66-22-16,1 4-4 16,-5 4-11-16,-5 19-48 0,-7-13-176 15,-6-11-456-15</inkml:trace>
  <inkml:trace contextRef="#ctx0" brushRef="#br0" timeOffset="48729.6818">17947 749 1106 0,'0'0'149'0,"0"0"-43"16,0 0-5-16,0 0 48 15,0 0-55-15,0 0-38 16,0 0-21-16,94-69 3 15,-69 76-7-15,-5 14-14 16,-5 7-4-16,-6 9-13 16,-9 17-83-16,0-9-264 15,-10-11-561-15</inkml:trace>
  <inkml:trace contextRef="#ctx0" brushRef="#br0" timeOffset="48916.9104">18065 609 1363 0,'0'0'217'0,"0"0"-148"15,0 0-55-15,0 0 42 16,0 0 4-16,76 76-26 16,-46-40-19-16,-3 2-15 15,-4 8-21-15,-6-10-222 16,-8-10-411-16</inkml:trace>
  <inkml:trace contextRef="#ctx0" brushRef="#br0" timeOffset="49307.4728">18141 691 1305 0,'0'0'202'15,"0"0"-163"-15,0 0-17 16,0 0-5-16,55-78-17 15,-33 50-8-15,-4-4-146 16,-4-4-38-16,-8 3-22 16,-6 0 81-16,0 9 133 0,-6 9 54 15,-8 8 115-15,2 7 22 16,-1 1-82-16,1 15 64 16,3 1-15-16,4 0-42 15,3 5-44-15,2-2-43 16,5 1 15-16,8-1 1 15,8 0-23-15,0-1-9 16,2-1-7-16,1-1-4 16,-2 0-1-16,-4-1 1 15,0-3 4-15,-7-1-6 16,-3-2-16-16,-6 0-11 16,-2-2-4-16,0 1-3 15,-15-2-25-15,-4-4-19 16,-17-3-82-16,5-3-183 15,2-11-751-15</inkml:trace>
  <inkml:trace contextRef="#ctx0" brushRef="#br0" timeOffset="49469.8128">18326 381 1555 0,'0'0'300'0,"0"0"-225"16,0 0-75-16,0 0-35 16,0 0-318-16</inkml:trace>
  <inkml:trace contextRef="#ctx0" brushRef="#br0" timeOffset="52160.2437">16077 2888 1024 0,'0'0'226'0,"0"0"-37"15,0 0 16-15,-11-92-16 0,11 63-46 16,17 4-43-16,17 4-44 16,10 6-36-16,12 13 2 15,3 2-6-15,1 17-9 16,-6 17 1-16,-9 11-1 16,-10 7 3-16,-10 1-10 15,-11 1 10-15,-9-7-9 16,-5-5-1-16,0-11 9 15,0-10-9-15,0-11 0 16,-6-10 0-16,-2-7 0 16,1-23-14-16,-4-13-24 15,5-12-11-15,0-8 17 16,3-2 16-16,0 2 7 0,-1 5 9 16,1 6 1-16,-3 9 1 15,2 10 10-15,-1 8 16 16,2 13 23-16,-1 7 14 15,4 5-37-15,0 13-13 16,0 19-14-16,0 13 23 16,4 11 17-16,7 6-8 15,4-1-17-15,2-3-6 16,9-10-10-16,4-9-1 16,8-9-95-16,29-16-126 15,-7-8-407-15,-11-6-185 0</inkml:trace>
  <inkml:trace contextRef="#ctx0" brushRef="#br0" timeOffset="52454.3208">16846 2726 1413 0,'0'0'297'15,"0"0"-131"-15,0 0-73 16,0 0-10-16,0 0 2 15,0 0-42-15,0 0-27 16,36 9 1-16,-32 13 31 16,-1 7 22-16,-3 8 4 15,0 6-12-15,0-1-4 0,0-2-12 16,-1-4-13 0,1-6-12-16,0-7-14 0,1-10-7 15,15-7-6-15,4-6 0 16,9-14-7-16,6-22-51 15,19-53-85-15,-10 5-182 16,-6-2-316-16</inkml:trace>
  <inkml:trace contextRef="#ctx0" brushRef="#br0" timeOffset="52619.5818">17097 2419 1255 0,'0'0'321'15,"0"0"-152"-15,0 0-120 16,0 0 8-16,0 0-27 0,88-76-30 16,-53 50-5-16,6 6-142 15,-10 6-189-15,-9 7-280 0</inkml:trace>
  <inkml:trace contextRef="#ctx0" brushRef="#br0" timeOffset="52760.8707">17155 2595 747 0,'0'0'326'0,"0"0"-104"16,0 0-98-16,0 0-35 15,0 0-41-15,0 0-34 16,93-111-14-16,-49 50-283 16,-5 1-678-16</inkml:trace>
  <inkml:trace contextRef="#ctx0" brushRef="#br0" timeOffset="53015.6786">17391 2068 1192 0,'0'0'303'0,"0"0"-49"16,0 0-133-16,0 0-21 16,-3 83-42-16,27-65-17 15,5-3-22-15,6-1-7 16,1 1-3-16,1-3-8 15,-7 2-1-15,-1 1-1 16,-11 0-5-16,-7 4 5 16,-8 3-1-16,-3 0 2 15,-14 1 8-15,-11-2-8 0,-5-8-36 16,-9-13-17-16,8 0-99 16,6-16-406-16</inkml:trace>
  <inkml:trace contextRef="#ctx0" brushRef="#br0" timeOffset="53331.5013">17646 1947 29 0,'0'0'1577'15,"0"0"-1289"-15,0 0-105 0,0 0-87 16,0 0-8-1,0 0-20-15,0 0 17 0,82 73-12 16,-52-42-11-16,2-1-16 16,-5-2-18-16,-1-6-13 15,-6-5-4-15,-6-10-5 16,-5-7 4-16,-2 0 7 16,-2-20 35-16,-3-14 1 15,-2-25-21-15,0-2-19 16,-4-6-13-16,-8 5 0 15,-2 19-70-15,1 16-32 16,2 16-57-16,-1 11-376 0</inkml:trace>
  <inkml:trace contextRef="#ctx0" brushRef="#br0" timeOffset="54014.7323">12404 2135 1590 0,'0'0'272'15,"0"0"-89"-15,0 0-12 16,0 0-109-16,0 0-37 0,0 0-24 16,0 0 5-16,-1 66-4 15,17-26-1-15,4-3-1 16,5 7-121-16,-6-11-160 16,-7-13-505-16</inkml:trace>
  <inkml:trace contextRef="#ctx0" brushRef="#br0" timeOffset="54345.2958">12075 1789 1517 0,'0'0'212'0,"-47"83"-14"16,34 11-55-16,13 38 3 15,30 14-31-15,27-6-24 16,17-21-20-16,2-35-31 15,11-27-33-15,3-28-6 16,0-29-1-16,-12-10 25 16,-17-19-5-16,-1-29-11 15,-11-28 16-15,-16-17 0 16,-13-20-11-16,-27 1-7 16,-41 11 2-16,-14 3 5 15,2 26-1-15,11 27-8 16,13 27-4-16,6 21 5 15,-4 7-6-15,-5 26-55 16,3 38-103-16,36 28-77 0,0-8-124 16,27-14-743-16</inkml:trace>
  <inkml:trace contextRef="#ctx0" brushRef="#br0" timeOffset="54976.2104">15201 2874 1264 0,'0'0'220'16,"0"0"-120"-16,0 0-62 15,0 0 16-15,0 0 19 16,79 63-13-16,-62-27-4 15,-9 11-8-15,-8 6-16 16,0 8-13-16,-17 0-3 16,-6-5-6-16,-4-10-10 15,3-12 0-15,2-17 5 16,6-15-3-16,7-2-1 16,9-15 23-16,0-6-16 15,20 1-2-15,16-3 8 0,10 3-2 16,11-1 9-1,5 0-5-15,3 0-12 0,-4-1-4 16,-5 1-26-16,-5-14-71 16,-16 5-172-16,-17 2-351 0</inkml:trace>
  <inkml:trace contextRef="#ctx0" brushRef="#br0" timeOffset="55335.842">15207 2623 1283 0,'0'0'311'0,"0"0"-60"0,-85 81-67 16,42-1 1-16,10 28-57 15,8 12-31-15,20-5-16 16,5-12-23-16,31-17-13 16,7-13-20-16,5-16-2 15,-3-16-8-15,8-11-8 16,20-1-7-16,28-11 1 15,25-18 0-15,-9-22 10 16,-14-47-4-16,-29-20 2 16,-37-10 0-16,-14-24-1 15,-21 3-7-15,-40-5-1 16,-24 4-11-16,-15 10-1 16,3 28 3-16,13 30 9 0,19 30 6 15,9 20-6-15,-4 3 0 16,-5 24-11-16,-11 28-38 15,10 29-42-15,31 13-53 16,16-15-123-16,10-23-430 0</inkml:trace>
  <inkml:trace contextRef="#ctx0" brushRef="#br0" timeOffset="56515.7255">17899 2917 1005 0,'0'0'202'0,"0"0"-51"15,0 0 14-15,0 0-54 16,0 0-22-16,0 0-18 16,54-78-25-16,-15 75-16 15,4 3-12-15,-1 14-5 16,-5 14 0-16,-10 8 4 0,-6 8-1 16,-12 3-10-16,-5 1 8 15,-4-1-2-15,0-6-6 16,-4-7-5-16,-2-13 5 15,1-12-5-15,2-9-1 16,3-17-6-16,0-22-28 16,0-10 6-16,0-3 3 15,0-1 9-15,3 8 6 16,0 7 10-16,-3 9 11 16,0 5 23-16,0 7 14 15,0 8 41-15,0 6 10 16,0 3-30-16,0 8-36 0,0 17-20 15,0 10 12 1,0 6 6-16,3 4 5 0,8 1-15 16,4-5-15-16,8-2-5 15,1-5-1-15,8-7-36 16,17-10-133-16,-7-6-110 16,-9-11-447-16</inkml:trace>
  <inkml:trace contextRef="#ctx0" brushRef="#br0" timeOffset="56718.7192">18475 2905 1639 0,'0'0'292'0,"0"0"-94"16,0 0-136-16,0 0 15 0,0 0-28 15,0 0-15-15,0 0-15 16,45 90-13-16,-32-65-1 15,1-5-5-15,2-1-82 16,6-15-124-16,-4-4-191 16,-1 0-478-16</inkml:trace>
  <inkml:trace contextRef="#ctx0" brushRef="#br0" timeOffset="56936.2242">18899 2948 1672 0,'0'0'211'15,"0"0"-148"-15,0 0-24 0,0 0 59 16,29 75-30-16,-19-50-44 16,-3 0-8-16,2-2-7 15,-5-3-9-15,-1-8-40 16,-3-12-136-16,0-15-308 15,0-9-558-15</inkml:trace>
  <inkml:trace contextRef="#ctx0" brushRef="#br0" timeOffset="57385.8458">18918 2490 1395 0,'0'0'354'15,"0"0"-261"-15,0 0-47 16,0 0 5-16,0 0 6 16,82-23-28-16,-49 31-17 15,-5 15-2-15,-7 11 2 16,-6 7-2-16,-11 3 9 16,-4-1-4-16,0-2-14 15,0-9 9-15,-3-10-4 16,-2-15-6-16,0-7-12 15,4-22-42-15,-1-17-65 0,2-9 11 16,0-6 34 0,0 3 41-16,6 8 23 0,0 5 10 15,-5 6 19-15,-1 8 26 16,0 5 34-16,0 7 12 16,0 4 28-16,-1 3 18 15,-3 5-25-15,4 0-38 16,0 3-29-16,0 16-30 15,0 11 16-15,4 4 15 16,8 8-16-16,3 0-14 16,6 0-10-16,4-4-5 15,3-1-1-15,5-7-36 16,18-10-102-16,-9-10-140 16,-6-10-422-16</inkml:trace>
  <inkml:trace contextRef="#ctx0" brushRef="#br0" timeOffset="57786.0398">19367 2526 1250 0,'0'0'276'0,"0"0"-224"16,0 0-36-16,0 0-4 15,0 0 1-15,0 0-12 16,0 0 8-16,73 9-1 15,-67 12 0-15,-3 4 0 16,-3 1 0-16,0 1 0 16,0-3-6-16,-1-5 23 0,-2-9 65 15,0-5 80 1,3-3-21-16,0-2-57 0,0 0-45 16,0 0-26-16,10-5-11 15,8 0-4-15,4-2 1 16,2 5-5-16,5 2-1 15,-1 0 5-15,-4 2 0 16,-4 10 0-16,-7 6 7 16,-9 8 4-16,-4 5 9 15,-7 4 4-15,-19 4-6 16,-8-2-8-16,-11-5-16 16,-6-11-1-16,-16-18-85 0,9-3-173 15,15-14-443-15</inkml:trace>
  <inkml:trace contextRef="#ctx0" brushRef="#br0" timeOffset="59491.3427">20016 2528 1174 0,'0'0'303'0,"0"0"-117"16,0 0-75-16,0 0-12 15,0 0-24-15,0 0-50 16,0 0-25-16,52-44-1 16,-22 24-86-16,15-3-152 15,-9 5-258-15,-4 4-429 0</inkml:trace>
  <inkml:trace contextRef="#ctx0" brushRef="#br0" timeOffset="59640.1935">20113 2651 1104 0,'0'0'191'0,"0"0"-69"16,0 0-47-16,0 0-30 15,0 0-23-15,0 0-22 16,133-90-81-16,-65 43-186 16,-7 4-689-16</inkml:trace>
  <inkml:trace contextRef="#ctx0" brushRef="#br0" timeOffset="59980.5378">20480 2373 1410 0,'0'0'190'16,"0"0"-149"-16,0 0-31 16,0 0 28-16,0 0 10 15,43 94-29-15,-26-69-8 16,-1-2-3-16,-6 1-6 15,-4-7 8-15,-3-4 5 16,-3-6-5-16,0-7 16 16,-4-5 86-16,-10-18-49 15,-1-10-27-15,3-3-2 16,5-1 38-16,7 4 9 16,0 8-14-16,12 10-32 15,10 6-20-15,8 7-5 16,3 2-9-16,3 9 0 0,-1 13-1 15,1 8-1-15,-2 3-19 16,2 4-76-16,8 2-112 16,-8-8-355-16,-8-14-856 0</inkml:trace>
  <inkml:trace contextRef="#ctx0" brushRef="#br0" timeOffset="60276.899">20870 2308 1461 0,'0'0'242'0,"0"0"-137"16,0 0 5-16,0 0-21 15,-32 79-17-15,33-40-34 16,17 2-14-16,3 0-7 0,3-5-9 16,4-9-7-16,-4-10 0 15,-4-8 8-15,-3-9-9 16,-3-9 9-16,-6-17 1 15,-6-10-9-15,-2-6 6 16,-10-5-5-16,-11 2-1 16,-8 4-1-16,1 7-17 15,3 13 3-15,6 8-3 16,11 8-31-16,8 5-103 16,9 10-358-16,13 4 143 15,2 1-677-15</inkml:trace>
  <inkml:trace contextRef="#ctx0" brushRef="#br0" timeOffset="60970.6134">21045 2358 1476 0,'0'0'185'16,"0"0"-127"-16,0 0-15 15,0 0 69-15,88 0-30 16,-51 2-26-16,-2 8-5 15,-9 6-8-15,-9 2-22 16,-8 4-1-16,-9 2 16 16,0-3-19-16,-6-3 7 15,-9-9-2-15,0-9-22 0,2-2-1 16,4-23-75-16,4-7-15 16,5-3 15-16,0 1 16 15,11 5 29-15,1 5 18 16,-1 7 13-16,-3 5 5 15,-2 4 20-15,-3 6-1 16,3 2-1-16,-3 0-5 16,6 10-5-16,4 9 35 15,4 5-11-15,-4 5-11 16,3 0-7-16,-3 3-10 16,-2-2-3-16,-3-6-4 15,-2-7-2-15,-3-6-39 16,-3-8-29-16,0-3 32 15,0-11 20-15,-12-20-20 16,-1-7 20-16,2-4 16 0,3 3 7 16,7 8-6-16,1 10 1 15,0 8 5-15,12 7-7 16,7 5 1-16,6 1-1 16,1 0 0-16,4 8 1 15,0 8-1-15,-3 3 0 16,-7 1 0-16,-3 4-16 15,-11-4-34-15,-5-3-10 16,-1-3 12-16,-3-9 47 16,-13-5 1-16,-1-10 70 15,0-12 9-15,3-6-10 16,4 0 11-16,10 2-27 0,0 9-14 16,4 3-20-16,16 6 2 15,3 5-1-15,4 3-8 16,3 3-5-16,1 14-5 15,-1 8-2-15,-2 1-74 16,10 6-136-16,-8-6-297 16,-4-9-688-16</inkml:trace>
  <inkml:trace contextRef="#ctx0" brushRef="#br0" timeOffset="61487.441">21904 2142 1609 0,'0'0'230'16,"0"0"-111"-16,0 0-42 0,0 0 40 15,0 0-58-15,-86 88-44 16,86-62-15-16,0 3-1 16,0 0 1-16,10-2 0 15,2-5-55-15,2-5-43 16,0-13-46-16,-2-4-1 15,0-4 37-15,-4-13 15 16,-4-3 29-16,-2-4 44 16,-2 3 20-16,0 3 67 15,0 6 30-15,0 1 39 16,0 8-25-16,0 1-30 0,0 2-46 16,0 0-27-1,9 11-7-15,5 6-1 0,3 4 1 16,3 2 5-16,5-4-5 15,-3-6-1-15,-2-6-6 16,-3-7-19-16,-5-3 5 16,-3-21-4-16,-7-7 5 15,-2-11 13-15,-8-6 6 16,-10-5 10-16,-4-3 45 16,-3 1 11-16,1 11 6 15,10 13 33-15,5 11 6 16,5 12-44-16,4 8-42 15,0 6-25-15,0 18-1 16,10 12 1-16,7 10-1 16,7 7-17-16,17 30-111 0,-6-16-159 15,-4-11-628-15</inkml:trace>
  <inkml:trace contextRef="#ctx0" brushRef="#br0" timeOffset="61682.4992">22397 2278 1854 0,'0'0'158'0,"0"0"-126"16,23 97 2-16,3-49 32 16,5 2-22-16,2 2-27 15,-2-1-17-15,-4-3-8 0,-10 10-99 16,-7-13-186-1,-9-12-451-15</inkml:trace>
  <inkml:trace contextRef="#ctx0" brushRef="#br0" timeOffset="61868.5816">22414 2324 1382 0,'0'0'199'16,"0"0"-192"-16,24-77 29 15,-1 52 72-15,8 7 32 16,6 7-60-16,2 9-17 15,1 2 4-15,-1 17-13 16,-8 13-26-16,-8 8-7 0,-10 7-21 16,-10 6-43-16,-3 10-124 15,-12-13-387-15,-1-17-750 16</inkml:trace>
  <inkml:trace contextRef="#ctx0" brushRef="#br0" timeOffset="62057.4187">22805 2012 1579 0,'0'0'378'0,"0"0"-280"15,0 0-57-15,0 0 83 16,0 0-7-16,79 109-58 16,-49-66-22-16,-2 1-19 0,-2 0-18 15,-7-3-43-15,-12 2-127 16,-3-9-177-16,-4-12-520 15</inkml:trace>
  <inkml:trace contextRef="#ctx0" brushRef="#br0" timeOffset="62412.076">22787 2221 1386 0,'0'0'278'0,"0"0"-278"15,0 0 0-15,0 0 18 16,121-62 21-16,-66 45-23 15,0-2-9-15,-5 2-7 16,-9-2-39-16,-9 0-72 16,-10 2-36-16,-9 2 60 15,-6 4 87-15,-6 5 77 0,-1 4 106 16,0 2-21-16,-3 0-2 16,-3 12-52-16,0 3-37 15,3 3-30-15,3 1-20 16,0 1 2-16,10 0-2 15,8-3-12-15,-1 4 0 16,5-3-8-16,0 1 0 16,-3 0-1-16,-5 0-12 15,-3-1-17-15,-7 1-10 16,-4 0-2-16,-6 2 3 16,-20 0-54-16,-18-2-48 15,4-7-121-15,4-12-530 0</inkml:trace>
  <inkml:trace contextRef="#ctx0" brushRef="#br0" timeOffset="62530.0962">23528 2077 497 0,'0'0'649'0,"0"0"-649"15,0 0-1119-15</inkml:trace>
  <inkml:trace contextRef="#ctx0" brushRef="#br0" timeOffset="69640.3663">9256 5246 150 0,'0'0'584'16,"0"0"-434"-16,0 0 9 0,0 0 4 15,0 0-37-15,0 0-30 16,-3-58-47-16,23 49-20 16,10 4-11-16,6 5 4 15,5 0-5-15,-2 5-7 16,-4 15-8-16,-8 8 8 15,-12 5-10-15,-12 6 9 16,-3 3 7-16,-8 2-1 16,-14-3-5-16,-1-2 0 15,-2-8 6-15,4-7 0 16,5-10 15-16,4-10 23 16,4-4 1-16,7-13-8 15,1-16-34-15,0-12-13 16,6-5-14-16,7-2-13 15,2 4 8-15,0 4 3 16,-3 6 16-16,-3 7 0 0,-3 4 0 16,-4 3 12-16,-2 5 16 15,0 5 23-15,0 3 12 16,0 7 14-16,0 0-13 16,-2 0-10-16,-2 7-18 15,-4 12-20-15,2 7-9 16,0 6 12-16,4 3 3 15,2 1-7-15,0-1-6 16,8-3 0-16,7-3-9 16,1-1 1-16,3-4-2 0,0-3-8 15,-1-5-100-15,10-10-122 16,-7-2-278-16,-2-4-259 0</inkml:trace>
  <inkml:trace contextRef="#ctx0" brushRef="#br0" timeOffset="69856.9838">9697 5363 421 0,'0'0'897'0,"0"0"-598"16,0 0-122-16,0 0-41 15,0 0-38-15,0 0-20 0,0 0 15 16,22 66-44-1,-14-40-29-15,1 1-2 0,4 2-18 16,4 0-36-16,22 7-102 16,-1-8-221-16,-4-6-462 0</inkml:trace>
  <inkml:trace contextRef="#ctx0" brushRef="#br0" timeOffset="70423.5101">10003 5842 1358 0,'0'0'224'16,"0"0"-131"-16,0 0-64 16,0 0 11-16,0 0 47 15,0 0-27-15,0 0-35 16,103-34-10-16,-79 34 0 16,-1 11-2-16,-7 6 0 15,-6 7 6-15,-6 4 9 16,-4 4 4-16,0 2-11 15,-6-1-5-15,-5-4-9 16,1-9-5-16,4-10 8 0,2-6-3 16,2-4-7-1,1-21-9-15,1-13-39 0,0-10-5 16,0-4 18-16,9 4 16 16,2 4 18-16,-1 6 1 15,-3 9 16-15,-1 6 16 16,-4 4 25-16,-1 8 14 15,-1 3 14-15,0 4-12 16,0 0-25-16,0 9-28 16,0 10-7-16,5 8 20 15,1 7 7-15,6 1-17 16,1 0-17-16,5-1-5 16,4-3-1-16,1-6 0 0,2-3-73 15,10-13-96-15,-7-4-152 16,-6-5-387-16</inkml:trace>
  <inkml:trace contextRef="#ctx0" brushRef="#br0" timeOffset="70675.7444">10425 5852 856 0,'0'0'400'0,"0"0"-295"15,0 0-56-15,0 0 99 16,0 0-14-16,0 0-46 15,0 0-6-15,87 34 6 0,-78-17-10 16,-2 5 14-16,-4 4 11 16,-3 3-10-16,2-2-22 15,0-1-28-15,4-6-24 16,3-8-17-16,9-7 4 16,10-5-6-16,8-7-58 15,28-36-90-15,-7 3-216 16,-6-1-529-16</inkml:trace>
  <inkml:trace contextRef="#ctx0" brushRef="#br0" timeOffset="71177.7101">10858 6124 709 0,'0'0'818'0,"0"0"-734"15,0 0-43-15,0 0 46 16,115-59 48 0,-77 59-41-16,2 0-30 0,-4 14-17 15,-5 6-10-15,-8 6-14 16,-7 3-5-16,-10 5 7 15,-6 0-9-15,0-2-5 16,-4-4 5-16,-5-6-16 16,-1-9 9-16,4-10-8 0,2-3-1 15,4-21-29-15,0-12-60 16,0-11 13-16,11 1 29 16,4 2 21-16,-2 6 14 15,1 5 12-15,-5 7 11 16,-5 4 33-16,-1 6 25 15,-3 7 2-15,0 5 14 16,0 1-8-16,0 13-18 16,0 13-14-16,0 8 8 15,0 9-8-15,0 1-14 16,12 1-25-16,3-6-3 0,6-6-2 16,1-7-1-1,3-9-80-15,16-14-55 16,-5-3-113-16,-4-4-479 0</inkml:trace>
  <inkml:trace contextRef="#ctx0" brushRef="#br0" timeOffset="71529.0572">11518 6057 555 0,'0'0'1215'0,"0"0"-1070"15,0 0-91-15,0 0-30 16,0 0 24-16,0 0 0 15,0 0-27-15,67 42-15 16,-53-25-6-16,-7 5 1 0,-7 3 0 16,0 3-1-16,-6-2-5 15,-9-2-1-15,2-6-7 16,0-5 1-16,4-7 12 16,4-2 10-16,5-4 43 15,0 0 37-15,1 0-13 16,16-4-40-1,7 0-18-15,7-2-4 0,4 1-7 16,3 3-8-16,-1 2 6 16,-2 0-5-16,-7 8-1 15,-7 6 0-15,-16 7-1 16,-5 9-16-16,-39 15-26 16,-64 25-93-16,4-11-112 0,-12-7-406 15</inkml:trace>
  <inkml:trace contextRef="#ctx0" brushRef="#br0" timeOffset="77197.9694">4415 7357 517 0,'0'0'121'0,"0"0"6"16,0 0-20-16,0 0 20 0,0 0-11 15,0 0-36-15,-83 46-11 16,69-32 4-16,-3 5 3 16,1 3-6-16,-2 7-9 15,1 3-14-15,4 5-11 16,3 3-13-16,2 4-7 15,3 4-5-15,5 2 2 16,0 4 7-16,0 0 8 16,9-1 20-16,3 0-11 15,3 1-10-15,4-3-5 16,2 2 14-16,3-6 28 16,-1 0-32-16,5-6-1 15,-1-1-8-15,1-5-11 0,0-2 3 16,-1-3-9-1,3-5 7-15,-2-5-1 0,0-4 2 16,0-4 0-16,1-7 6 16,1-4 8-16,1-1-8 15,2 0 6-15,0-13 8 16,0-4 11-16,0-1-11 16,-5-3-17-16,2 0 0 15,-9 0 6-15,3-2 1 16,-5 2-3-16,-2-3-3 15,-3 1 0-15,-3-5-1 16,-4-3 0-16,-1-2 5 16,-6-4-6-16,0-6-7 15,0 0 3-15,-3-4 0 16,-6 1-10-16,-1-1 4 0,-1 2-6 16,-2 2 0-1,5 4 2-15,-2-1 7 0,0 5-8 16,-2 0 12-16,-5-1-5 15,1 3-7-15,-8-3 0 16,0 2 9-16,-4 0-2 16,-2 3-8-16,-1 3 1 15,-3 2 5-15,2 2-6 16,-2 4 8-16,0 3-8 16,0 1 1-16,2 2 5 15,0 3-6-15,2 2 1 16,4 4-1-16,2 2 1 0,3 3 4 15,3 0-4 1,0 0-1-16,2 0 0 16,-2 0 0-16,3 5 0 0,-3 3 1 15,6-1-2-15,-1-2 1 16,2 1 0-16,1 0 0 16,4-2 0-16,-1 0 0 15,5 0-1-15,-1-1-5 16,0-1 5-16,1 0 0 15,2-2 0-15,0 2-10 16,0-2-4-16,0 0-7 16,0 0-9-16,0 0 4 15,0 0-3-15,0 0 2 0,0 0-20 16,0 0-21-16,0 0 2 16,0 0-17-16,0 0-14 15,0 1 0 1,6 3-15-16,0 2-32 0,5 8-106 15,-1-2-53-15,-4 0-240 16</inkml:trace>
  <inkml:trace contextRef="#ctx0" brushRef="#br0" timeOffset="80393.9515">10147 8412 1443 0,'0'0'301'0,"0"0"-179"16,0 0-43-16,0 0 45 16,0 0 10-16,0 0-45 15,118-14 0-15,-70-1-45 16,4-3-5-16,-1-3-14 15,-6-1-4-15,1 3-14 16,-12 2-5-16,-4 5-2 16,-10 1-8-16,-6 5-44 15,-7-1-26-15,-3 4-67 16,-4 2-71-16,-9 1-74 16,-12 0-331-16,-4 0-362 0</inkml:trace>
  <inkml:trace contextRef="#ctx0" brushRef="#br0" timeOffset="80619.9761">10240 8615 59 0,'0'0'1376'0,"0"0"-1109"15,0 0-132-15,0 0-21 16,0 0 15-16,0 0-13 15,0 0-23-15,83 0-41 16,-33-17-19-16,8-7-21 0,6 0-12 16,21-6-55-16,-15 9-167 15,-13 5-482-15</inkml:trace>
  <inkml:trace contextRef="#ctx0" brushRef="#br0" timeOffset="82640.0311">16061 8297 1283 0,'0'0'361'0,"0"0"-199"0,0 0-107 15,0 0-8-15,0 0 43 16,0 0-6-16,0 0-22 15,36-6-23-15,-4-8-22 16,4-6-6-16,1-2-11 16,-1-5-13-16,-1-2-41 15,-4 3-71-15,-5 2-84 16,-2 2-138-16,-9 10-2 16,-8 4 13-16</inkml:trace>
  <inkml:trace contextRef="#ctx0" brushRef="#br0" timeOffset="82827.4908">16197 8395 1043 0,'0'0'265'0,"0"0"-168"0,0 0-3 16,0 0 62-16,0 0-1 16,82-2-16-16,-34-25-30 15,9-7-37-15,10-12-36 16,4-2-36-16,1-2-28 15,19-14-119-15,-21 14-176 16,-14 8-490-16</inkml:trace>
  <inkml:trace contextRef="#ctx0" brushRef="#br0" timeOffset="88775.1305">762 6965 405 0,'0'0'151'0,"0"0"-72"15,0 0 12 1,0 0 13-16,0 0-18 0,0 0-19 16,-77-1 9-16,59 7 5 15,-3 3 1-15,-3 3 11 16,-5 3-9-16,3 3-17 16,-1 5-8-16,-1 4 2 15,4 3-13-15,0 5-5 16,2 4-16-16,3 4-12 15,5 6-5-15,2 2 0 16,3 2-1-16,5 1 1 16,4 1-1-16,0 2 1 15,0 2 1-15,0 3 15 0,6-1 0 16,2 5 11 0,-2-4 1-16,-1 3-6 0,-2-5 0 15,0-3 16-15,0-5-15 16,0-7-7-16,4-6-7 15,1-8-11-15,2-4 17 16,5-3-2-16,5-2-9 16,5-1-14-16,5-1 1 15,6-1 0-15,5 1 5 16,6-1 1-16,5-4-6 16,4 1 0-16,4-4 5 15,1-1-6-15,-3-4 1 16,-4-3 1-16,-6-4-1 15,-9 0 0-15,-6-5 5 16,-5-6 0-16,-4-4 6 0,-5-4-3 16,1-2 16-16,-3-6 13 15,-3-3 4-15,2-4-2 16,-4-4-6-16,1-1-4 16,-2-2-5-16,-2 0-6 15,1-1-4-15,-4 1-3 16,-1 0 0-16,-5 0-2 15,0-2 1-15,0 0 0 16,-2-2-9-16,-10 0-1 16,-4 0 0-16,-1 4 5 15,-3 1-5-15,-3 2 0 16,0 1 1-16,-5 0-1 0,3 0 5 16,-5-1-5-16,-1-3-1 15,-2 4 1-15,-2-1 0 16,2 1 0-16,0 7-1 15,6 4 1-15,3 3 5 16,2 4-5-16,1 2-1 16,0 5-1-16,0-1 1 15,-1 4 0-15,1-1 1 16,3 2-1-16,2 3 1 16,2 1-1-16,4 4 0 15,1 0 0-15,1 0 0 16,1 0-6-16,-5 0 5 15,3 7-1-15,-2 3-5 16,0 4 6-16,-3 4-9 16,2-1-9-16,1 3-13 0,3-3-6 15,2 0-13-15,-1-4-21 16,7-1-76-16,0-4-71 16,14-2-182-16,-2-6-317 0</inkml:trace>
  <inkml:trace contextRef="#ctx0" brushRef="#br0" timeOffset="90212.9777">1774 7274 424 0,'0'0'165'0,"0"0"-17"16,0 0-5-16,0 0 16 15,0 0-52-15,0 0-14 16,0 0-3-16,-91-25 14 16,70 25-17-16,3 0-12 15,-3 0-1-15,2 9-30 16,-1 4-6-16,1 4-2 15,-2 3-14-15,3 5-4 16,0 3-5-16,2 4-2 16,0 2 4-16,5 3-2 15,1 5 5-15,1 5-6 0,7-1 8 16,2 7 4 0,0 2-5-16,0-1 3 0,5 2 0 15,5-3-4-15,-1 2 0 16,6-3 1-16,3-1 3 15,1-1-6-15,2 0-8 16,3-2 1-16,1-1 4 16,2-3-6-16,0-4-6 15,1-2 5-15,-2-2 4 16,3-6 5-16,0-2-5 16,-1-6 1-16,-1-2-4 15,0-4-5-15,3-5 17 16,-2 1-4-16,0-4 10 0,-2-2-9 15,-4-2 6-15,2-2 6 16,-2-2 3 0,2 0-11-16,0 0-5 15,-2 0 1-15,4-6-4 0,-1-4-2 16,-1 0 5-16,2-5 7 16,-4-1-7-16,5-2 1 15,-6 0-2-15,0-4 1 16,-4-1 0-16,-2-6 2 15,-3-3 4-15,-1-6 0 16,-3 0-2-16,-3-4-4 16,-3-3-3-16,-2 0-3 15,0 0 5-15,0-1-2 0,-4-2-1 16,-10 1-5-16,-3-1 0 16,-4-1 0-16,-2 2-6 15,-4-1 0-15,-3 4 0 16,2 2 1-16,0 4-1 15,-1 3 0-15,2 2 8 16,-3 2-7-16,5 5 0 16,-2 1 5-16,0 0-5 15,0 4 6-15,2 0-6 16,1 2 10-16,-3 2-10 16,5 2 7-16,1 2-2 15,2 2 0-15,2 3 5 0,2-1-3 16,-1 0-8-1,2 4 1-15,-2-1 6 0,3 3-6 16,2-1 8-16,-1 3-7 16,3 1 4-16,-1 0-6 15,2 0 0-15,-2 0-2 16,1 0 1-16,-3 8-5 16,0 1 5-16,-1 2 1 15,2-1 0-15,-3 1 0 16,6 0-2-16,-1 4-20 15,-4 2-45-15,2 7-39 16,-18 30-59-16,1-3-169 16,-12 1-567-16</inkml:trace>
  <inkml:trace contextRef="#ctx0" brushRef="#br0" timeOffset="102570.8968">3655 8408 62 0,'0'0'499'15,"0"0"-293"-15,0 0 1 16,0 0-18-16,0 0-54 16,0 0 32-16,-18-36-32 15,10 29-36-15,2 0-4 16,-2 0-22-16,0 1-4 16,-1-1-9-16,-2 1-15 15,-3 2-8-15,-4 1-12 16,-3 1 7-16,-6 2-17 15,-1 0 0-15,-5 0-5 0,-3 4-2 16,5 2 0 0,-4 2 1-16,2 0-7 15,-2 4 7-15,4 0 5 16,-4 3-6-16,-2 2 11 0,1 2-7 16,-3 4-11-16,-4 0 10 15,0 6-5-15,-5 3-5 16,2-1 6-16,-2 5-6 15,3-2 0-15,4 2 6 16,5-3-5-16,6-2 7 16,6-2-2-16,6-1-5 15,0 4-1-15,5 2 6 0,-2 2-6 16,6 5-1-16,-2 1 1 16,4 5 5-1,3 1-5-15,2 0 6 0,2 1-5 16,0 3 10-16,5-1 1 15,6 2-1-15,3 2-6 16,2-1 3-16,-2 1-1 16,2-1 0-16,-1-4-1 15,1 1 2-15,1-3 5 16,1-4 2-16,3-3-4 16,3-4 9-16,3-4-4 15,5-6 0-15,6-6 4 16,8-6 2-16,6-7-3 0,5-6-2 15,8-2-8 1,16-10 3-16,13-12-4 0,-7-2 2 16,-7-1-4-16,-16 2 1 15,-19 1-8-15,7-4 8 16,3-6-7-16,-6-2 13 16,-7 3 2-16,-7-5-10 15,0 1 9-15,-8-5-3 16,-3-2 12-16,-3-1-4 15,-6-6 3-15,-2-2-2 16,-1-2 1-16,-3-2-5 16,-2-2-5-16,-1-1-3 15,-4 1-2-15,1 1-1 16,-3 3 1-16,0 5 1 16,0 2-8-16,-9 3 8 0,-3 4-1 15,-3 0 4 1,-1 3 1-16,-2 0-11 0,-3 1 9 15,-3 1 2-15,-3 1-6 16,2 3-5-16,-3 2 1 16,2 3-1-16,2 4 5 15,-1 4-4-15,3 5 7 16,-2 0-3-16,3 4 0 16,-7 3-5-16,5 0 0 15,-2 2-1-15,-3 3 1 16,-1 0-1-16,-2 0 1 15,3 3-1-15,2 5 0 16,-1 0-1-16,5 1 0 16,0 0 0-16,6 3-5 15,2-3 5-15,2 2-7 16,1-2 2-16,4-1-1 0,4-2-2 16,0-2-3-16,1 0-23 15,2-1-18-15,0-1-43 16,0 3-43-16,15 4-63 15,5 1-162-15,-1-6-601 0</inkml:trace>
  <inkml:trace contextRef="#ctx0" brushRef="#br0" timeOffset="104415.8462">9375 8405 613 0,'0'0'128'16,"0"0"44"-16,0 0-6 15,0 0-2-15,0 0 1 16,0 0-11-16,-60-19-32 16,47 14-38-16,-5 0-5 0,-2-2-16 15,-3 2 1 1,-4-3-21-16,-2 1 0 0,-2 0-4 15,-2 1-11-15,-2 2 4 16,-2 0-10-16,-2 4-4 16,-2 0-12-16,1 5 13 15,-4 9-1-15,3 3-1 16,-2 1-9-16,2 2 2 16,1 0 11-16,0-3 0 15,7 1-11-15,2-2 2 16,2 1 1-16,8-1-3 15,2-2-9-15,4 2 8 16,0-1-7-16,5 1 5 16,-2 3-6-16,4 2-1 15,-1 4 2-15,-1 3-1 0,1 2 1 16,0 4 4-16,3-2 0 16,-3 1-5-16,2 2 7 15,-1-1 0-15,-1 3-2 16,-3 3 3-16,2 3 4 15,-6 0 2-15,5 1-5 16,-1 1 2-16,0-1-3 16,2-2-8-16,4 0 0 15,0-1 12-15,6-1-12 16,0 1 0-16,0-2 8 16,12-3-8-16,4-2 0 15,7-2 0-15,2-1 13 16,2-2-13-16,1-2 16 15,2-1-3-15,1-3-5 16,0 0 2-16,2-1-5 0,2-2 0 16,2 1 6-16,4-1 2 15,0-3-6-15,5-1 5 16,2-3-4-16,1 1-1 16,1-2 1-16,0-2-3 15,1 0-6-15,-3-1 2 16,-2-2 5-16,-4 0-6 15,0-4 0-15,-1-3-1 16,-2 0 2-16,-2-6 0 16,5-11 8-16,0-6 2 15,4-6-6-15,2-4-5 16,1-2 5-16,-4-3-5 0,1-1 0 16,-9 2 0-16,-4-3 5 15,-5-1 0-15,-5-1-6 16,-4-3 6-16,-3-2-5 15,-5-3 5-15,-2 1 0 16,-5-1-6-16,-2 0 5 16,-2 3-4-16,0 0 0 15,0 2 0-15,-12 0 7 16,0 0-6-16,-6-2-2 16,-1 0 0-16,-2 2-3 15,-4 1 3-15,3 2 0 16,-3 2 0-16,0 7 0 15,-3 2 1-15,2 6-1 16,-2 4 2-16,1 3-1 16,-3 1 0-16,2 2-1 15,0 0 0-15,2 2 0 0,-2 2 6 16,5 0-5-16,1 3 0 16,1 0-1-16,-1 3 1 15,-2 1 0-15,-1 1 0 16,-2 2-1-16,-1 1 8 15,3 0-7-15,0 0 0 16,3 0 1-16,3 5-1 16,1 3-1-16,4 0 0 15,4-1 1-15,-1 2-1 16,8-2-1-16,0 3-20 16,3 0-37-16,3 2-69 15,34 0-79-15,1-3-295 0,1-7-597 16</inkml:trace>
  <inkml:trace contextRef="#ctx0" brushRef="#br0" timeOffset="106243.276">15062 8524 401 0,'0'0'178'16,"0"0"-96"-16,0 0 52 15,0 0 35-15,0 0-7 16,0 0-29-16,-24-73-11 15,23 66-10-15,-2-1-2 0,-2 3-11 16,-5-1-21 0,-1 0-4-16,-6-2-9 0,-3-1-17 15,-4-1 2-15,-4-4-6 16,-3 4-7-16,-2 0-1 16,1 4-6-16,1 3 1 15,0 3-3-15,1 0-6 16,0 4-3-16,2 8-1 15,-2 1 3-15,2 2-5 16,-2 3 6-16,2 1 2 16,-2 0-11-16,0 2 8 15,0-1-6-15,0 1-5 16,0-1 14-16,2-3 1 16,1 3-1-16,1-2-5 15,3 2-4-15,1 1-3 0,-1 1 10 16,5 5-8-1,-3 0-4-15,1 6-1 0,2 3 8 16,-2 3 0 0,4 7 4-16,2-3-1 0,5 4-4 15,-1 0-3-15,3 1 5 16,4 2-7-16,-2-2-1 16,2-2-1-16,0 3 0 15,0-3-8-15,-1 0 5 16,4 2 0-16,0 0 3 15,0 1 0-15,6 1 4 16,9-4 1-16,6 0-5 16,9-4-8-16,8-1 8 15,8-5-8-15,7-2 5 16,5-4-5-16,5-5 0 0,5-3 5 16,-3-5-5-16,1-4 0 15,-2-6 8-15,-4-2-9 16,-5-5 6-16,-4 0-4 15,-3 0-2-15,-2-14 7 16,-4-4-6-16,-3-8 7 16,-4-3-1-16,2-5-1 15,-2-5-6-15,-1 2 2 16,-1-3-1-16,-2 1 5 16,-2 0-4-16,-6 1-1 15,-3 1 1-15,-5-2 4 16,-2 0-5-16,-2-4 5 15,-5-1-4-15,-3 1 4 16,-2-1-6-16,-1 1 1 16,0 2 1-16,0 0 5 15,0 4-6-15,-4 0 6 0,-8-1 1 16,-3-2-8-16,-6 0 0 16,-3-3 0-16,0-1-1 15,-1 3 1-15,1 3-1 16,2 4 1-16,2 6 0 15,1 5 0-15,0 6-1 16,-1 2 1-16,-6 3-1 16,-2 3 1-16,-5-1 0 15,-2 1 0-15,-4 4 0 0,2 0 0 16,1 4-1 0,3 1 1-16,2 0 0 0,-1 0 0 15,4 6 0-15,1 1 0 16,4-1 0-1,1 0-1-15,5-2-13 0,4 0-17 16,3-1-32-16,7 0-44 16,2 0-38-16,1-1-91 15,1 3-314-15,7-5-901 0</inkml:trace>
  <inkml:trace contextRef="#ctx0" brushRef="#br0" timeOffset="106945.5758">19026 7850 1307 0,'0'0'159'0,"0"0"-105"15,0 0 14-15,0 0-28 16,23-76-40-16,31 56-16 15,-8 4-227-15,-1 6-316 0</inkml:trace>
  <inkml:trace contextRef="#ctx0" brushRef="#br0" timeOffset="107081.6285">19127 7979 912 0,'0'0'179'0,"0"0"-66"15,0 0-113-15,97-92-18 16,-46 46-191-16,-1 1-317 0</inkml:trace>
  <inkml:trace contextRef="#ctx0" brushRef="#br0" timeOffset="107309.8772">19445 7549 1175 0,'0'0'321'15,"0"0"-141"-15,0 0-63 16,0 0-47-16,107-45-13 16,-67 45-13-16,1 3-13 15,-10 18-18-15,-9 13-12 16,-13 7 22-16,-9 8 17 16,-10 3-9-16,-19 2-31 15,-4-2 0-15,-1-9-82 16,7-13-85-16,10-11-171 15,11-16-343-15</inkml:trace>
  <inkml:trace contextRef="#ctx0" brushRef="#br0" timeOffset="107887.4426">19874 7394 576 0,'0'0'571'16,"0"0"-423"-16,0 0 36 15,0 0-44-15,0 0-19 16,0 0-28-16,0 0-44 16,58-13-23-16,-58 42 12 15,0 8 14-15,-10 6-7 0,-8 6-9 16,0-6-11 0,2 0-4-16,7-8-12 0,6-12-8 15,3-10-1-15,12-13-1 16,14-3-43-16,10-25 31 15,5-13-12-15,0-10-16 16,-6-7 25-16,-12-1 15 16,-11 1 1-16,-7 3 1 15,-5 8 35-15,0 9 27 16,-14 10 49-16,-3 8 1 16,-2 9-38-16,3 7-1 0,2 4-19 15,5 7-28 1,1 18-20-16,3 5-5 0,5 9 5 15,0 3-1 1,5-2 3-16,16-1-8 16,10-6 5-16,8-5-6 15,10-7 0-15,5-10-1 0,1-9-39 16,-4-2-21-16,-9-8-12 16,-14-12-23-16,-10-8 30 15,-15-4 47-15,-3-3 19 16,-3 0 19-16,-9 6 52 15,3 6 16-15,3 10 1 16,3 12-42-16,3 1-40 16,0 14-6-16,15 17-5 15,9 10 5-15,6 5 0 0,21 33-36 16,-7-13-157 0,-8-4-473-16</inkml:trace>
  <inkml:trace contextRef="#ctx0" brushRef="#br0" timeOffset="108179.8514">19464 8900 1659 0,'0'0'214'15,"0"0"-159"-15,0 0-19 16,0 0-6-16,0 0-7 16,85-58-23-16,-51 44-10 15,-4 8-96-15,-12 6-209 16,-6 13-299-16,-12 5-141 0</inkml:trace>
  <inkml:trace contextRef="#ctx0" brushRef="#br0" timeOffset="108290.9621">19531 9040 682 0,'0'0'285'15,"0"0"-45"-15,0 0-69 16,0 0-22-16,0 0-53 16,0 0-40-16,105-14-37 15,-25-46-19-15,-11 5-159 0,-13 2-494 0</inkml:trace>
  <inkml:trace contextRef="#ctx0" brushRef="#br0" timeOffset="108510.6672">19843 8588 1305 0,'0'0'331'15,"0"0"-242"-15,0 0-51 16,0 0 51-16,122 0 58 15,-67 4-37-15,0 13-28 0,-7 10-48 16,-9 6-14 0,-16 8-12-16,-13 2-8 0,-9 1-11 15,1-5-51-15,13-14-106 16,4-12-307-16,5-13-681 0</inkml:trace>
  <inkml:trace contextRef="#ctx0" brushRef="#br0" timeOffset="108943.539">20599 8381 1557 0,'0'0'188'0,"0"0"-143"0,0 0 8 15,0 0 40-15,112 17-25 16,-85 2-33-16,-11 6-25 15,-7 5-1-15,-9 5 3 16,0 3-11-16,-15-4 11 16,-2-4-12-16,4-9-1 15,6-11-18-15,4-10-10 16,3-11-65-16,3-19 31 16,13-8 2-16,5-5 30 15,1 0 17-15,-3-1 14 16,-6 3 9-16,-6 3 42 15,-7 6 16-15,0 8 14 16,0 8 39-16,-12 10 10 0,-4 6-4 16,1 8-23-16,-1 16-19 15,2 8-26-15,5 8-18 16,8 7-9-16,1-2-14 16,12 1-10-16,10-5-7 15,9-6 0-15,8-5-45 16,3-10-47-16,21-18-68 15,-11-2-161-15,-10-8-511 0</inkml:trace>
  <inkml:trace contextRef="#ctx0" brushRef="#br0" timeOffset="109238.038">21029 8447 1640 0,'0'0'208'0,"0"0"-84"15,0 0-92-15,0 0 50 16,0 0 10-16,102-19-42 16,-66 19-24-16,-4 5-14 15,-13 19-10-15,-10 9 10 16,-9 10 26-16,-3 9-10 16,-13 3-10-16,0 1-11 15,3-3 17-15,9-11 10 16,4-11-13-16,3-15-15 15,18-15-5-15,8-2 5 16,6-26-6-16,4-7-11 16,-2-7-45-16,8-19-104 15,-15 8-219-15,-5 7-826 0</inkml:trace>
  <inkml:trace contextRef="#ctx0" brushRef="#br0" timeOffset="117943.3967">3537 9590 436 0,'0'0'316'16,"0"0"-169"-16,0 0-34 16,0 0 26-16,0 0 16 15,-85-33-15-15,67 23-26 16,-3 2-24-16,1 1-10 16,1 1-13-16,1 2-1 0,-2 0-4 15,-2 4-11 1,-4 0-7-16,-6 0-11 0,-4 2 10 15,-5 9 1-15,2 2-10 16,-7 4-7-16,1 3-5 16,-2 3 10-16,3 0-9 15,-3 6-10-15,6 2-1 16,-1 3-5-16,4 0 6 16,2 0-1-16,6-2-4 15,3-1 8-15,3 0-9 16,6 0-1-16,2 5 0 15,4 4-5-15,3 7 0 16,1 5 0-16,6 6-1 16,2 2 0-16,0 4-1 15,0 3-4-15,8 0 5 16,3 1 1-16,2-2 7 0,5-1 4 16,3-4 8-16,6-6-5 15,4-4 3-15,5-6-3 16,6-5 3-16,4-4 2 15,4-6 1-15,8-9-3 16,4-6-6-16,17-11 16 16,17-4 4-16,17-27-3 15,-13-7 0-15,-17-3 3 16,-30 5 0-16,-15 0-8 16,1-4 2-16,2-4-6 15,0-7-7-15,-6 4 2 16,-9-1 0-16,-5 0 0 0,-7 0 2 15,-7-5-3 1,-4-1-3-16,-3-5-1 0,0-2-2 16,-9-2-2-1,-6 0-5-15,-6 1 7 0,-1 3-7 16,-3 2-1-16,0 4-1 16,-1 2 1-16,-1 5 1 15,-1 3-1-15,0 2 1 16,2 4-1-16,1 6 6 15,0 5-5-15,1 5-1 0,3 5 0 16,-3 3 1 0,0 4-1-16,-1 2-1 0,-4 3-1 15,-1 0 1-15,-4 3 0 16,0 8-6-16,3 3 1 16,-1 4-6-16,1 2-6 15,7 4-42-15,1 0-37 16,6 3-41-16,9 9-91 15,7-4-251-15,1-11-554 0</inkml:trace>
  <inkml:trace contextRef="#ctx0" brushRef="#br0" timeOffset="119273.502">9253 9583 214 0,'0'0'411'0,"0"0"-293"0,-90-13 32 16,43 11 47-16,-6 2-20 15,-8 3-35-15,-18 19-28 16,7 6-16-16,-4 7-17 16,-1 8 4-16,12 5-13 15,-5 11-2-15,-3 13-8 16,18-6 3-16,12 4 6 15,14 8-9-15,29 6 1 16,5 25-23-16,30 6-3 16,15-10-1-16,7-10-5 15,-5-26 8-15,-4-15-10 16,19-1-3-16,20-7-4 16,20-3-1-16,18-5 5 0,-3-21-2 15,-4-17-1 1,3-2-3-16,3-24 4 0,-8-13-3 15,-21-1 4-15,-26 0-5 16,-8-19 2-16,-17-20-2 16,-7-17-4-16,-18-20-4 15,-19 1-11-15,-26 8 9 16,-21-1-2-16,-14 4-7 16,-8 9 0-16,-10 11-1 15,-4 14 0-15,-1 15 0 16,-2 11 1-16,1 17-1 15,-1 10 2-15,12 10-1 0,14 7 0 16,13 0-1 0,8 12 0-16,-2 5-1 0,6 5-5 15,4 7-17 1,13 2-27-16,11 6-61 0,27 21-68 16,13-10-134-16,10-4-415 0</inkml:trace>
  <inkml:trace contextRef="#ctx0" brushRef="#br0" timeOffset="120316.8755">14930 9559 620 0,'0'0'163'0,"0"0"-113"16,-123-5 20-16,64 5 77 16,2 0 40-16,-4 0-18 15,1 0-15-15,-1 3-48 16,1 4-11-16,3 5 11 16,4 5-16-16,2 4-14 15,8 6-5-15,3 8-25 16,8 5 1-16,10 11 2 15,6 18-5-15,11 22 0 16,5 19 5-16,15 9-7 16,12-7-2-16,4-11-3 15,5-17-7-15,-2-12-5 0,-1-15-3 16,3-16 2-16,4-7 0 16,12 2-3-16,11-2-11 15,23-1 2-15,22-15 22 16,21-17-4-16,3-2-1 15,-23-20-7-15,-32-4-9 16,-29 4 2-16,-11-3 0 16,2-6-1-16,1-9 4 15,-2-9-8-15,-7-7 5 16,-13-16 0-16,-11-15 0 16,-7-18-14-16,-17-4 8 0,-15 5 1 15,-5 11-4 1,-1 13-1-16,-8 1-5 0,4 13 0 15,1 13 1-15,7 10-1 16,-4 2 0-16,-5-5 0 16,-11-4 0-16,-6-2 0 15,2 7 0-15,0 11 0 16,3 13-1-16,-1 8-1 16,-4 10-17-16,2 2-1 15,2 10-8-15,7 5-17 16,12 3-34-16,28 11-54 15,9-4-122-15,7-5-365 0</inkml:trace>
  <inkml:trace contextRef="#ctx0" brushRef="#br0" timeOffset="121181.5849">19027 10347 1614 0,'0'0'199'16,"0"0"-131"-16,0 0-42 15,0 0-11-15,0 0 43 16,0 0-1-16,106-17-33 0,-47 3-24 16,5 2-9-1,-2 0-111-15,-6 2-114 0,-18 5-283 16,-19 2-361-16</inkml:trace>
  <inkml:trace contextRef="#ctx0" brushRef="#br0" timeOffset="121319.4355">19137 10507 1292 0,'0'0'252'16,"0"0"-111"-16,0 0-88 16,0 0-21-16,0 0 24 15,81-14-21-15,-19-19-35 16,12-9-35-16,18-23-148 0,-29 16-327 15,-8-2-432-15</inkml:trace>
  <inkml:trace contextRef="#ctx0" brushRef="#br0" timeOffset="121556.706">19523 10110 1545 0,'0'0'206'16,"0"0"-149"-16,0 0-44 15,120-24-6-15,-58 19 19 16,6 5 17-16,-3 0-15 16,-7 12 2-16,-11 10-5 15,-17 9-10-15,-17 5 4 16,-13 8 12-16,-13 5 8 16,-17 4-25-16,-3-4-14 15,3-6-7-15,8-7-37 16,16-19-83-16,6-10-219 0,0-7-359 0</inkml:trace>
  <inkml:trace contextRef="#ctx0" brushRef="#br0" timeOffset="122241.4596">20405 10019 1773 0,'0'0'211'0,"0"0"-150"16,0 0-42-16,0 0-13 16,0 0 49-16,82 15 39 15,-46 7-38-15,-5 6-20 0,-8 6-19 16,-13 7 1-16,-10 3 9 15,-10 6-2-15,-17 1-7 16,-6-2-11-16,0-4 2 16,3-10-1-16,7-11-2 15,8-12 5-15,5-12 1 16,9-10-2-16,1-24-10 16,8-11-18-16,17-7-7 15,7-2 4-15,8 2-2 16,0 6-7-16,0 2 5 15,-6-1 16-15,-7 3 9 0,-9 4 0 16,-6 6 0 0,-9 8 9-16,-2 9 34 0,-1 10 19 15,0 5 8-15,-4 0-20 16,-6 20-18-16,-1 11 0 16,2 7 9-16,5 9 12 15,4 1-21-15,0-2-26 16,4-1 2-16,11-5-8 15,8-5 0-15,3-8 0 16,6-7-30-16,4-10-53 16,4-10-73-16,24-13-76 15,-15-15-338-15,-4-1-700 0</inkml:trace>
  <inkml:trace contextRef="#ctx0" brushRef="#br0" timeOffset="122666.7444">20999 10210 1746 0,'0'0'254'0,"0"0"-115"16,0 0-64-16,0 0 11 15,0 0-14-15,0 0-38 16,0 0-33-16,55-17 5 16,-36 17-6-16,-4 2-1 15,-7 13-5-15,-7 7 5 16,-1 3 0-16,-3 5-1 15,-13 4 2-15,-3-2-7 16,0-1 1-16,5-7 5 16,5-7 0-16,4-6 1 15,5-7 1-15,0-4 18 16,1 0 25-16,15 0 10 0,4 0 4 16,6 0-12-16,2 0-16 15,-1-1-6-15,0-1-6 16,-2 2 7-16,-2 0-12 15,-6 2 5-15,-6 9-4 16,-2 5-1-16,-9 4 11 16,0 6 3-16,-18 7 0 15,-12 2 0-15,-13 2 2 16,-7 0-14-16,-6-5-14 16,-5-7-1-16,-1-10-88 15,-12-17-95-15,16-18-156 16,10-10-1352-16</inkml:trace>
  <inkml:trace contextRef="#ctx0" brushRef="#br0" timeOffset="136002.7563">7386 2464 1128 0,'0'0'185'16,"0"0"-12"-16,0 0-45 15,-17-84-40-15,36 60-42 16,20 6-8-16,11 8 3 16,10 10-11-16,3 3 1 15,-5 22-2-15,-10 11-1 16,-11 10-9-16,-16 8 24 16,-8 2 8-16,-9 1-7 15,-4-5-22-15,0-12-15 16,0-10 2-16,0-15-7 0,0-15 3 15,0-9-5-15,0-37-18 16,10-29-14-16,-3-2 0 16,-1 6 1-16,-6 13 14 15,0 18 17-15,-4 1 1 16,-7 0 16-16,-2 14 24 16,-2 8 25-16,4 8 26 15,4 7-2-15,1 2-20 16,5 9-36-16,1 18-33 15,0 15 5-15,13 9-6 16,8 8 0-16,9-1 1 16,8-5-1-16,5-6-52 0,8-11-112 15,23-26-90 1,-12-10-250-16,-10-3-146 0</inkml:trace>
  <inkml:trace contextRef="#ctx0" brushRef="#br0" timeOffset="136157.4845">8141 2319 1162 0,'0'0'411'16,"0"0"-112"-16,0 0-166 16,0 0-70-16,0 0-36 15,0 0-16-15,0 0 1 16,70 64-6-16,-29-41-6 16,33-9-65-16,-10-6-150 15,-7-8-356-15</inkml:trace>
  <inkml:trace contextRef="#ctx0" brushRef="#br0" timeOffset="136738.0653">8504 1838 1121 0,'0'0'271'0,"0"0"-112"16,0 0 0-16,0 0-23 15,0 0-3-15,0 0-35 16,0 0-31-16,-12-35-14 16,12 35-21-16,0 0-18 0,0 0-6 15,0 0-6-15,0 0-2 16,0 0-7-16,0 2 6 16,6 1 1-16,3-1 0 15,-5 1 8-15,1 0 10 16,-4 0 7-16,1-1 5 15,1 3-5-15,1 4 8 16,6 1 4-16,3 7-2 16,6 2-11-16,2 1-3 15,6 2-14-15,4-6-1 16,2-2-5-16,5-6 0 16,-1-8 1-16,0 0-1 15,-6-7 0-15,-7-11-1 16,-9-8-1-16,-13-3-8 0,-2-4-4 15,-4-2 6-15,-12 2 7 16,-3 4 1-16,3 8 7 16,5 7 9-16,6 7 16 15,5 7-24-15,0 0-9 16,9 1-24-16,15 15 6 16,9 6 17-16,7 5 1 15,3 6 1-15,0 1 8 16,-2 5-9-16,-11 2 8 15,-4 3-8-15,-12-1 0 16,-6 1 0-16,-8-5-53 16,0-10-73-16,-18-24-75 15,0-5-162-15,1-17-547 0</inkml:trace>
  <inkml:trace contextRef="#ctx0" brushRef="#br0" timeOffset="136905.0338">9226 1719 1482 0,'0'0'325'0,"0"0"-139"16,0 0 36-16,0 0-37 15,89 72-71-15,-50-49-65 16,1 4-30-16,7 3-19 16,22 13-89-16,-11-4-201 15,-12-5-764-15</inkml:trace>
  <inkml:trace contextRef="#ctx0" brushRef="#br0" timeOffset="137421.6994">8555 2953 1162 0,'0'0'263'0,"0"0"-15"16,0 0-118-16,0 0-35 0,0 0-33 15,0 0-28-15,0 0-5 16,86 10 4-16,-63 31-6 15,-2 10 4-15,-4 4 0 16,-1 4-11-16,-2-7-12 16,-1-10-7-16,1-11-1 15,2-19-25-15,-1-12-50 16,4-29 8-16,-5-35 24 16,-11-26 15-16,-3 4-2 15,-6 16 0-15,-6 27 24 16,0 19 6-16,1 2 59 15,1 3 29-15,-1 6 41 0,7 6 11 16,3 7-33-16,1 7-64 16,0 15-24-16,5 8-4 15,12 6 6-15,7 5-2 16,2-2-10-16,5-3-9 16,7-2-12-16,3-11-82 15,14-14-113-15,-6-9-166 16,-10 0-459-16</inkml:trace>
  <inkml:trace contextRef="#ctx0" brushRef="#br0" timeOffset="137653.9136">9026 2805 1294 0,'0'0'278'0,"0"0"-41"16,0 0-106-16,0 0 8 15,0 0-49-15,0 0-45 16,0 0-7-16,56-67-13 15,-42 89 22-15,-1 7 11 16,-1 9 16-16,2 3-11 16,2-2-30-16,5-5-23 15,3-7-10-15,11-10 0 16,9-13-18-16,11-4-62 16,42-70-52-16,-12 1-172 15,-12-12-626-15</inkml:trace>
  <inkml:trace contextRef="#ctx0" brushRef="#br0" timeOffset="138014.3489">9731 2106 1759 0,'0'0'284'16,"0"0"-88"-16,0 0-140 15,0 0-23-15,0 0 10 16,0 0 27-16,81 68-4 15,-44-44-31-15,3-3-19 16,2-1-9-16,-5-7-6 16,-4-5-1-16,-6-8-25 15,-12 0-30-15,-6-16 17 0,-9-15 25 16,-9-11 4-16,-15-6 9 16,-8-1 0-16,2 6 10 15,4 10 22-15,8 13 57 16,11 10-4-16,7 10-47 15,0 0-38-15,13 10 3 16,17 12-3-16,10 4 13 16,8 5-4-16,5 6-8 15,1 2-1-15,-3 2-69 16,4 3-116-16,-15-11-206 16,-12-16-775-16</inkml:trace>
  <inkml:trace contextRef="#ctx0" brushRef="#br0" timeOffset="138260.5828">10240 1923 1483 0,'0'0'236'15,"0"0"-77"-15,0 0-53 16,0 0 17-16,0 0-45 16,0 0-25-16,85-46-28 15,-64 60 9-15,-2 15 24 16,-4 12 27-16,-4 12-20 15,-2 3-15-15,-3 2-3 16,4-7-9-16,3-12-21 16,7-13-17-16,9-18-1 15,10-8-8-15,26-39-4 16,25-34-44-16,-9 6-122 16,-14 3-381-16</inkml:trace>
  <inkml:trace contextRef="#ctx0" brushRef="#br0" timeOffset="138774.3188">9830 3009 1287 0,'0'0'267'0,"0"0"-171"16,0 0-65-16,0 0 5 15,0 0 18-15,95 4-20 16,-72 22 15-16,-4 8 11 15,-4 3-21-15,-3 7-12 16,-2-6-13-16,-2-6-6 16,-1-10-8-16,-4-12-36 15,3-10-102-15,-4-18 31 16,-2-20 56-16,0-13 25 16,0-4 21-16,0 3 5 0,-8 5 59 15,1 14 30-15,1 10 22 16,4 9 11-16,1 10 4 15,1 4-44-15,0 0-48 16,3 17-33-16,13 8 9 16,5 9 11-16,6 3-12 15,6 0-3-15,5 1-6 16,4-9-55-16,24-12-139 16,-8-7-336-16,-10-10-597 0</inkml:trace>
  <inkml:trace contextRef="#ctx0" brushRef="#br0" timeOffset="139110.9302">10319 2785 1465 0,'0'0'281'0,"0"0"-65"0,0 0-141 16,0 0-18-16,0 0-16 15,0 0-29-15,0 0-6 16,55-50-6-16,-43 72 7 15,-1 6-5-15,-2 6 13 16,-1-1-9-16,-1-5-5 16,-2-8 0-16,-2-8 0 15,-1-7 1-15,2-5 4 16,2 0-6-16,6 0 1 16,5-3 0-16,4-2 7 15,8 1-7-15,1 1 5 16,-3 3-6-16,-3 0 7 15,-5 12-5-15,-5 5-1 0,-6 5 1 16,-4 2-2-16,-4-1-21 16,-2-11-91-16,-10-7-257 15,-4-5-963-15</inkml:trace>
  <inkml:trace contextRef="#ctx0" brushRef="#br0" timeOffset="139443.1965">10674 2433 1525 0,'0'0'313'16,"0"0"-163"-16,0 0-115 15,0 0-13-15,0 0 0 0,0 0-5 16,116 53-8-16,-77-43 0 16,-3-5-9-16,-6-5-6 15,-9-3-20-15,-9-16 7 16,-8-9 19-16,-4-6 11 15,0-3 9-15,-7 2 45 16,-2 7 59-16,1 11 18 16,5 7-3-16,0 8-35 15,3 2-49-15,0 8-31 16,11 13-5-16,12 8 14 16,10 8-11-16,6 6-16 0,6 6-6 15,-4 2-9 1,2-1-104-16,1-2-89 0,-11-12-139 15,-12-19-604-15</inkml:trace>
  <inkml:trace contextRef="#ctx0" brushRef="#br0" timeOffset="139806.8685">11110 2225 1644 0,'0'0'305'16,"0"0"-144"-16,0 0-100 15,0 0 5-15,0 0-14 16,0 0-27-16,91-46-12 16,-69 46-5-16,-3 2-7 15,-4 15-1-15,-1 9 1 16,-7 5 1-16,-4 4-1 16,-3 1 0-16,0-7-1 0,0-7 0 15,0-10 0-15,-1-5 25 16,1-6 26-16,0-1-4 15,0 0-27-15,4 0-14 16,11 0 1-16,6-5 23 16,7-3 17-16,9 1 11 15,-1 0-25-15,-3 4-13 16,-5 3-6-16,-9 0-13 16,-12 13 1-16,-7 16 5 15,-23 26 5-15,-49 42-12 16,-61 51-9-16,6-15-131 15,-13-8-211-15</inkml:trace>
  <inkml:trace contextRef="#ctx0" brushRef="#br0" timeOffset="142052.7527">17664 6849 1045 0,'0'0'257'15,"0"0"19"-15,0 0 0 16,0 0-93-16,0 0-26 15,0 0-37-15,-54-24-30 16,48 24-23-16,5-1-10 16,-1 1-19-16,2 0-15 15,0 0-13-15,0 0-9 16,0 0-1-16,0 0 0 16,0-2-1-16,0 2-7 15,0 0-2-15,0 0-10 16,0 0-5-16,0 0-2 0,0 0-5 15,0 0-2-15,0 0 5 16,0 0 4-16,0 0 7 16,0 0 2-16,0 0 3 15,0 0 1-15,0 0 2 16,0 0 1-16,0 0-18 16,0 0-45-16,0 0-48 15,0 0-69-15,5 0-119 16,2 0-46-16,-4 0-465 0</inkml:trace>
  <inkml:trace contextRef="#ctx0" brushRef="#br0" timeOffset="142489.8432">17694 6822 1137 0,'0'0'300'15,"0"0"15"-15,0 0-75 16,0 0-80-16,-97 10-44 16,71 19-21-16,4 14-24 15,5 9-14-15,8 6 1 16,8 2-11-16,1 2-17 15,6-8-20-15,10-3-9 16,9-7-1-16,4-10-4 16,4-8-96-16,17-17-122 15,-8-9-251-15,-5 0-410 0</inkml:trace>
  <inkml:trace contextRef="#ctx0" brushRef="#br0" timeOffset="142643.2038">17777 7042 1091 0,'0'0'505'16,"0"0"-230"-16,0 0-92 16,0 0-88-16,0 0-41 15,0 0-27-15,82-34-27 16,-7 12-49-16,-11 6-214 16,-6-4-442-16</inkml:trace>
  <inkml:trace contextRef="#ctx0" brushRef="#br0" timeOffset="142808.4589">18199 6791 1386 0,'0'0'401'0,"0"0"-144"0,0 0-127 16,0 0-17-16,-14 79-53 16,30-49-34-16,5 3-20 15,4 1-6-15,7 10-126 16,-6-7-124-16,-5-8-713 0</inkml:trace>
  <inkml:trace contextRef="#ctx0" brushRef="#br0" timeOffset="143039.9688">18195 6567 1528 0,'0'0'225'0,"0"0"-161"15,0 0 25-15,131 52 72 16,-65-13-28-16,16 21-55 16,-1 22-10-16,-25 15-7 15,-16 17-9-15,-36-5-21 16,-21-5-12-16,-39-17-13 16,-18-1-6-16,-13-9-37 15,18-22-146-15,9-14-388 0</inkml:trace>
  <inkml:trace contextRef="#ctx0" brushRef="#br0" timeOffset="143611.1366">18222 8816 1245 0,'0'0'555'16,"0"0"-200"-16,0 0-71 0,0 0-80 15,0 0-46-15,0 0-54 16,0 0 19-16,7 99-20 15,7-50-49-15,3 6-25 16,2-2-29-16,3 3-6 16,12 19-115-16,-2-12-184 15,-10-10-339-15</inkml:trace>
  <inkml:trace contextRef="#ctx0" brushRef="#br0" timeOffset="144246.1578">18436 10314 1487 0,'0'0'377'0,"0"0"-106"16,0 0-126-16,0 0-77 15,0 0-22-15,0 0 12 16,34 89-22-16,-11-43-16 16,-2-2-20-16,3-6-35 15,4-26-130-15,-3-9-225 0,-8-7-950 16</inkml:trace>
  <inkml:trace contextRef="#ctx0" brushRef="#br0" timeOffset="144594.4552">18663 8738 1020 0,'0'0'309'16,"0"0"-111"-16,0 0-59 16,0 0 22-16,94 54-3 15,-55-15-57-15,-5 10-40 16,-6 7-32-16,-12 5-13 15,-12 14-15-15,-4-7-1 16,-34 20-90-16,-2-14-159 16,-3-25-384-16</inkml:trace>
  <inkml:trace contextRef="#ctx0" brushRef="#br0" timeOffset="144870.2715">17962 8801 1064 0,'0'0'287'0,"0"0"14"16,0 0-78-16,-89 126-47 15,69-34-30-15,11 29-9 16,9 14-27-16,22-7-27 15,20-17-26-15,15-21-23 16,16-7-19-16,9-4-15 0,11-3 0 16,9-4-2-16,4-6-103 15,-22-20-146-15,-17-15-589 0</inkml:trace>
  <inkml:trace contextRef="#ctx0" brushRef="#br0" timeOffset="145176.6878">18830 10207 1470 0,'0'0'386'16,"0"0"-263"-16,0 0-11 16,0 0-6-16,81 58 2 15,-53-19-37-15,-3 10-37 16,-7 6-21-16,-10 6-7 16,-8 2-6-16,-2 1-46 15,-19-5-71-15,-25 6-71 16,3-17-198-16,1-17-348 0</inkml:trace>
  <inkml:trace contextRef="#ctx0" brushRef="#br0" timeOffset="145404.2533">18053 10310 1620 0,'0'0'310'0,"-40"122"-68"15,30-46-30-15,10 1-28 16,6-10-53-16,26-18-45 16,26 14-17-16,28 6-24 15,30-10-23-15,18-15-13 16,6-27-9-16,5-17-19 0,-14-39-148 16,-30-2-143-1,-26-10-803-15</inkml:trace>
  <inkml:trace contextRef="#ctx0" brushRef="#br0" timeOffset="164700.3325">150 11447 765 0,'0'0'384'0,"0"0"-164"0,0 0-55 15,0 0-23-15,0 0-53 16,0 0-32-16,0 1-17 15,16-1-8-15,6 0 31 16,9-9 44-16,4 0-47 16,-1-3-30-16,-4 1-11 15,0 1-3-15,-8 3-15 16,-5 2-1-16,-6 1 1 16,-7 4-1-16,0 0-12 15,-4 0-32-15,0 0-31 16,0 0-20-16,0 0-43 0,-16 5-129 15,2-1-123 1,1-4-492-16</inkml:trace>
  <inkml:trace contextRef="#ctx0" brushRef="#br0" timeOffset="165057.8666">428 11185 550 0,'0'0'369'0,"0"0"-130"16,0 0-30-16,0 0 1 16,0 0-64-16,0 0-57 0,0 0-41 15,0 7-21 1,4 10-1-16,6 6 44 0,6 8 18 15,-2 4 17-15,2 4-29 16,-2 0-28-16,2 0-13 16,-3 0-5-16,-2-4-15 15,2-4-5-15,-4-3-4 16,-3-5 2-16,0-5-8 16,-2-3 0-16,-1-4 0 15,-1-5 0-15,-2-2-62 16,-2-4-103-16,-11 0-176 15,-5-10-881-15</inkml:trace>
  <inkml:trace contextRef="#ctx0" brushRef="#br0" timeOffset="166532.924">800 11400 413 0,'0'0'157'0,"0"0"-30"16,0 0 4-16,0 0-25 16,0 0-30-16,0 0-21 15,0 0 2-15,0-4 9 16,0 4 24-16,0 0 6 16,0 0-8-16,0 0-8 15,0 0-17-15,0 0-22 16,0 0-12-16,0 0-16 15,0 0-4-15,0 0-9 16,0 0 0-16,0 0-1 16,0 0 1-16,0 0 1 0,0 0-1 15,0 0 0-15,0 0-1 16,0 0 1 0,0 0 0-16,0 0 0 0,0 0 1 15,0 0 8-15,0 0-9 16,0-2-1-16,0 0-11 15,0 0 12-15,4 0 3 16,2-1 4-16,-1 1-6 16,-1 2-1-16,-1 0 0 15,-3 0-7-15,2 0 6 16,-2 0 1-16,0 0 1 16,0 6 6-16,0 1-1 15,0 2 0-15,-2-3 1 16,-2 0-1-16,-1-4 7 0,2 1 0 15,2-3 6 1,-2 0 6-16,1-3-9 0,-1-5-5 16,3-2 5-16,0 2-5 15,0 1-4-15,0 1-7 16,0 4-1-16,0 2 0 16,0 0-30-16,6 0-103 15,0 0-262-15</inkml:trace>
  <inkml:trace contextRef="#ctx0" brushRef="#br0" timeOffset="170630.5583">1320 11080 546 0,'0'0'405'16,"0"0"-252"-16,0 0-26 16,0 0 33-16,-100 23-43 15,75-16-25-15,3 4-3 16,-2-3-25-16,9 0-14 15,0-1 23-15,3-3 9 16,6 1-20-16,3-4-17 16,0 2-16-16,3 2-13 15,0 1-14-15,0 11-2 16,0 4 1-16,6 6 11 16,3 6 23-16,3 4 5 0,0 1-5 15,0 2-14 1,-3 4 4-16,4 2-3 0,-2 0 0 15,0 1 2-15,0 1 1 16,1 1-5-16,0 0-3 16,0-1-2-16,-4 1-4 15,5-3 6-15,-4-1 1 16,-2-3-4-16,0-2-2 16,-2-3-1-16,1-6 6 15,-3-7-16-15,0-6 13 16,0-4-7-16,-1-6-6 15,-1 0-1-15,0-5 1 16,2 4-1-16,-1 0 1 16,-1 2 1-16,1-1 0 15,-1 1 4-15,1 0 6 16,-2-2-6-16,3 1 6 16,-2-4-6-16,1-1 0 0,-1 0-4 15,1-2-2-15,4-1 2 16,4 3 4-16,4-3 7 15,14 0 8-15,9 0-5 16,11-5 15-16,20-14-25 16,22-8-4-16,26-14-2 15,10-4-6-15,-13-7-107 16,-32 13-153-16,-38 1-977 0</inkml:trace>
  <inkml:trace contextRef="#ctx0" brushRef="#br0" timeOffset="180914.6257">1601 11117 439 0,'0'0'215'16,"0"0"-114"-16,0 0 70 0,0 0 14 16,0 0-17-1,0 0 3-15,-51-27-17 16,41 27-29-16,1 0 13 0,-2 0-20 16,-3 0-33-16,4 0-7 15,-3 10-19-15,1 4-20 16,3 7-8-16,0 7-8 15,6 5-6-15,3 1 0 16,0 2 4-16,6-2 1 16,9-2-4-16,6-5-3 15,0-5-3-15,2-3-2 16,3-6 2-16,-1-7 4 16,-1-6 2-16,-3 0-9 15,-2-2-3-15,-2-14 6 16,-1-5-2-16,-7-5-1 0,-3-6-3 15,-3-3 2 1,-3 0-1-16,-3 0 1 0,-10 3-1 16,-5 7-7-16,0 5 0 15,-1 7 0-15,-1 5-11 16,2 6-28-16,1 2-22 16,6 1-18-16,8 32-89 15,3-2-189-15,0 4-374 0</inkml:trace>
  <inkml:trace contextRef="#ctx0" brushRef="#br0" timeOffset="181263.6087">1736 11721 512 0,'0'0'1135'0,"0"0"-932"16,0 0 11-16,0 0-17 15,0 0-75-15,0 0-50 16,0 0-33-16,0 9-17 0,3 8 2 15,0 4-8 1,2 1-4-16,-2 2-6 0,3 2-6 16,-1 1 0-16,3 0-14 15,0-2-59-15,1-2-57 16,3-1-110-16,3-10-276 16,-8-4-393-16</inkml:trace>
  <inkml:trace contextRef="#ctx0" brushRef="#br0" timeOffset="181494.1006">1875 11825 1300 0,'0'0'507'16,"0"0"-433"-16,0 0 26 15,0 0 44-15,0 0-13 16,0 0-29-16,57 91-43 15,-38-64-28-15,-4 2-19 16,0-4-10-16,-1-3-2 16,-3-2-61-16,-2-17-125 15,-4-3-289-15,-5 0-483 0</inkml:trace>
  <inkml:trace contextRef="#ctx0" brushRef="#br0" timeOffset="182302.4448">1629 10960 962 0,'0'0'224'0,"0"0"-75"0,0 0 17 16,0 0-54-16,0 0-22 16,0 0-11-16,108-54-21 15,-77 45-15-15,-3 3-13 16,-1 0-15-16,-6 1-5 16,1 2-2-16,-4-1 5 15,-6 2-1-15,-1 0 26 16,-1 2-12-16,-6 0-3 0,1 0 16 15,1 9 5-15,0 10 47 16,9 7 2 0,0 9-1-16,9 8-10 15,1 7-2-15,6 6-19 16,2 5 3-16,3 1-13 0,1 4-3 16,2-1-9-16,-3 2-12 15,1-3-4-15,-4-3-3 16,1-2-7-16,-2-2-4 15,-1-1-1-15,-1-4-2 16,-6-3 0-16,5-3-5 16,-5-2 8-16,-3-3-3 15,-6-2-5-15,0-7 0 16,-5-5 5-16,-2-4-5 16,-4-7 7-16,-2-3-1 0,0-5-6 15,-2-3 0-15,5-3 10 16,-5-2-4-16,0 0 5 15,0 0 3-15,0 0 0 16,0 0-2-16,-5 0-1 16,0 0-10-16,-7 0-1 15,-4 0-1-15,-4 0 0 16,-2 0-1-16,-5 0-8 16,-3 10-22-16,-3 6-29 15,-3 6-57-15,-26 15-78 16,4-3-135-16,4-8-733 0</inkml:trace>
  <inkml:trace contextRef="#ctx0" brushRef="#br0" timeOffset="184893.1831">2630 11356 1094 0,'0'0'360'0,"0"0"-112"16,0 0-14-16,0 0-37 15,0 0-52-15,0 0-40 16,0 2-24-16,0-2-9 15,0 1-4-15,0-1 1 16,0 2-16-16,0-2-9 0,0 0-16 16,0 0-18-16,0 0-8 15,0 0-2-15,0 0-46 16,8-5-95-16,5-7-200 16,3-8-923-16</inkml:trace>
  <inkml:trace contextRef="#ctx0" brushRef="#br0" timeOffset="186904.8476">3028 11056 633 0,'0'0'158'16,"0"0"49"-16,0 0 16 16,0 0-26-16,0 0-43 15,0 0-17-15,0 0-32 16,-55-6-20-16,46 5-16 15,0 1-7-15,3 0-15 16,0 0-11-16,2 0-11 0,1 0-6 16,1 0-10-16,2 0-8 15,0 0 0-15,0 0 0 16,0 0-1-16,-2 0 0 16,2 0 0-16,-1 0 0 15,0 0-1-15,-1 2 1 16,-1 4 0-16,0 2 0 15,-1 3 0-15,-5 6 1 16,6 2 0-16,-2 4 8 16,2 4 2-16,3 4 7 15,0 2 1-15,0 1 5 16,0-2 4-16,0 1 3 16,5 0-7-16,1 1-8 15,1-1 5-15,-1 0-2 0,0-2 3 16,2-3-5-1,-3-5-1-15,3-3 5 0,-2-7-5 16,1-2-7-16,0-5-7 16,3-1 4-16,0-4 4 15,3-1-1-15,10 0-2 16,1-4-7-16,3-12-18 16,13-17-68-16,-7 1-109 15,-5 4-338-15</inkml:trace>
  <inkml:trace contextRef="#ctx0" brushRef="#br0" timeOffset="187309.2231">3167 11156 1172 0,'0'0'202'16,"0"0"6"-16,0 0 7 16,0 0-45-16,0 0-59 15,0 0-49-15,0 0 2 16,-19 87 7-16,19-61-3 16,0 2-22-16,7-3-15 15,6-3-10-15,1-7-1 16,5-3-5-16,-2-5 10 15,-2-5-5-15,2-2-7 0,-5 0-4 16,-1-5 7-16,-4-9-5 16,-2-6 1-16,-5-6-6 15,0-3-6-15,-12-4-9 16,-8 1-4-16,-5 3-18 16,0 5-21-16,1 7-11 15,7 10-24-15,7 7-39 16,10 19-77-16,0 8-358 15,7-2-160-15</inkml:trace>
  <inkml:trace contextRef="#ctx0" brushRef="#br0" timeOffset="187894.9418">3661 11125 880 0,'0'0'275'0,"0"0"-46"15,0 0 57-15,0 0-20 0,0 0-43 16,0 0-44-16,0 0-35 16,-20-24-20-16,20 24-17 15,0 0-31-15,0 0-27 16,0 11-25-16,0 8-12 15,0 6 4-15,9 8-5 16,2 4-5-16,-2 2-5 16,-1-1 5-16,1-2-6 15,-1-2-1-15,2-4-48 16,-1-6-79-16,11-12-81 16,-1-7-261-16,-1-5-621 0</inkml:trace>
  <inkml:trace contextRef="#ctx0" brushRef="#br0" timeOffset="188371.8065">4202 11096 1141 0,'0'0'400'15,"0"0"-76"-15,0 0-40 16,0 0-46-16,0 0-70 16,0 0-62-16,0 0-41 15,-6 11-26-15,6 3-12 16,6 5 6-16,5 6-3 15,3 6-14-15,0-1-10 0,1 4-6 16,-2-5-8 0,0 0-53-16,-2-5-81 0,6 1-75 15,-3-9-271-15,-5-9-575 0</inkml:trace>
  <inkml:trace contextRef="#ctx0" brushRef="#br0" timeOffset="188872.7627">4224 10856 785 0,'0'0'585'0,"0"0"-486"15,0 0 40-15,0 0 60 16,0 0-62-16,0 0-42 15,0 0-27-15,80-37 0 16,-49 30-12-16,9-2-18 16,-3 0-10-16,1 1-11 15,-4 1-7-15,-4 2-4 16,-6 4-5-16,-7 1 20 16,-4 0 18-16,2 7 23 15,-2 10 26-15,-1 5 19 16,-2 9-4-16,-2 2-12 0,-2 9-2 15,-2 5-8 1,-2 3 0-16,1 4-47 16,-2-3 10-16,3 1-8 15,-1-2-8-15,2-3-20 0,-2-4-7 16,0-4 5-16,0-8-6 16,2-7 1-16,-1-7 0 15,-2-5 0-15,-1-9-1 16,-1-1 2-16,0-2-1 15,0 0 5-15,-1 0 3 16,-13 0-9-16,-11 0-17 16,-13 4-37-16,-24 16-51 15,-50 23-102-15,10-3-133 16,-3 1-733-16</inkml:trace>
  <inkml:trace contextRef="#ctx0" brushRef="#br0" timeOffset="193459.7706">19270 11419 614 0,'0'0'197'0,"0"0"-18"16,0 0 12-16,0 0-26 15,-81-29-4-15,50 25-46 16,-3 3 4-16,1 1-19 16,0 0-21-16,7 0 10 0,4 0 1 15,5 3-6-15,5 5-24 16,3 3-26-16,1 7-1 15,4 7 4-15,1 8 1 16,3 7 13-16,0 9-16 16,0 7 8-16,3 2 6 15,7 3 4-15,2 2-19 16,0-4 10-16,1 5-11 16,-1-3 3-16,-2 1-3 15,-2 2 3-15,-5 0-3 16,-3-4 8-16,0-1-12 15,0-1-10-15,0-5-1 16,0-3 0-16,-1-3 8 16,1-7-17-16,0-3 1 0,0-5-4 15,4-5 1-15,8 0-5 16,3-1-1-16,0-5 7 16,5-4-7-16,6-4 0 15,5-9 0-15,7-1 1 16,7-3-2-16,10-9-36 15,5-11-61-15,26-26-96 16,-14 5-85-16,-8-1-396 0</inkml:trace>
  <inkml:trace contextRef="#ctx0" brushRef="#br0" timeOffset="194201.9068">18175 11792 1279 0,'0'0'297'0,"0"0"-106"16,0 0-67-16,0 0-33 15,0 0-6-15,0 0-19 16,101 13-58-16,-55-13-8 15,22 0-112-15,-13-5-179 16,-13-5-495-16</inkml:trace>
  <inkml:trace contextRef="#ctx0" brushRef="#br0" timeOffset="194388.086">18408 11644 1224 0,'0'0'323'15,"0"0"-74"-15,0 0-137 0,0 0-42 16,0 0 1-16,-6 86-31 16,12-48-21-16,8-1-19 15,12 1-54-15,35 8-171 16,-2-9-180-16,0-10-528 0</inkml:trace>
  <inkml:trace contextRef="#ctx0" brushRef="#br0" timeOffset="194794.1195">19529 11592 1189 0,'0'0'297'0,"0"0"18"16,0 0-77-16,0 0-48 15,0 0-83-15,-84 9-43 16,63 19-7-16,3 4-6 16,4 5-6-16,11-3-13 15,3-2-12-15,5-6-19 16,16-5 1-16,4-9 4 15,2-5-6-15,3-7-5 16,-2-2-3-16,-4-18 7 0,-3-8 0 16,-6-8-8-1,-8-4 3-15,-7-3-9 0,0 5-13 16,-3 8-16-16,-10 13-16 16,-1 16-35-16,1 2-54 15,3 45-151-15,0-3-304 16,6 2-364-16</inkml:trace>
  <inkml:trace contextRef="#ctx0" brushRef="#br0" timeOffset="195038.9086">19534 12039 1461 0,'0'0'299'0,"0"0"-72"15,0 0-36-15,0 0-32 16,0 0-58-16,0 0-59 16,0 0-24-16,0 34 2 15,2-15-8-15,1 1-10 16,1 2 2-16,1 1-4 16,-1-3-71-16,1 4-107 15,-1-4-297-15,-1-6-506 0</inkml:trace>
  <inkml:trace contextRef="#ctx0" brushRef="#br0" timeOffset="195271.8445">19582 12375 1382 0,'0'0'331'15,"0"0"-133"-15,0 0-52 16,0 0-25-16,0 0-3 16,0 0-56-16,0 0-29 15,34 90-19-15,-23-66-14 16,-4-5-16-16,6-1-89 16,-4-6-135-16,0-7-383 0</inkml:trace>
  <inkml:trace contextRef="#ctx0" brushRef="#br0" timeOffset="195721.2581">19868 11550 1461 0,'0'0'227'16,"0"0"-88"-16,0 0 31 15,0 0-32-15,0 0-41 16,0 0-41-16,106-39-33 16,-63 34-7-16,-4-1 31 15,-3 3-5-15,-9 0-15 0,-2 2 1 16,-7 1-4 0,-6 0 1-16,-1 10 2 0,-1 13 20 15,-3 11 17-15,2 14 11 16,-3 8 13-16,1 7 9 15,-3 15-33-15,0 13-5 16,2 10-13-16,0-8-6 16,0-18-11-16,-2-22-13 15,-2-11-4-15,1 3-3 16,-2 6-8-16,1 5-1 16,-2-7 0-16,0-6 1 0,0-9-1 15,-2-6-5-15,-8-7-10 16,-8-7-5-16,-10-8-13 15,-10-6-13-15,-12-2-53 16,-19-47-88-16,9-1-118 16,20-5-461-16</inkml:trace>
  <inkml:trace contextRef="#ctx0" brushRef="#br0" timeOffset="196612.0514">20890 11361 690 0,'0'0'197'0,"0"0"-43"16,0 0 34-16,0 0 11 16,0 0-32-16,0 0-36 15,-81-22-23-15,65 22-17 16,-1 3-16-16,0 10 7 16,-1 4-16-16,0 3-5 15,3 3-2-15,3 6-3 16,6 3-12-16,5 1-5 0,1 1-12 15,1-1-7-15,15-1 7 16,5-5-13-16,5-3 2 16,2-7-4-16,2-7 0 15,-3-7-3-15,-1-3-8 16,-2-3 5-16,-4-15-5 16,-1-8-1-16,-5-10 0 15,-6-5-1-15,-5-4 0 16,-3 1-13-16,-1 3-5 15,-15 7-12-15,-4 12 1 16,-3 11-34-16,0 7-20 16,2 4-40-16,14 17-60 15,5 7-206-15,2-4-383 0</inkml:trace>
  <inkml:trace contextRef="#ctx0" brushRef="#br0" timeOffset="196875.2995">21236 11330 1413 0,'0'0'292'0,"0"0"46"16,0 0-72-16,0 0-65 15,0 0-65-15,0 0-54 16,0 0-36-16,-9-11-27 15,9 24-10-15,1 7-9 0,10 6 5 16,4 4-5-16,0 5 0 16,0-2-23-16,1 5-100 15,5 3-78-15,-6-7-277 16,0-13-594-16</inkml:trace>
  <inkml:trace contextRef="#ctx0" brushRef="#br0" timeOffset="197094.2064">21615 11177 1572 0,'0'0'327'16,"0"0"-19"0,0 0-148-16,0 0-44 0,0 0-54 15,0 0-41-15,0 0-11 16,35 75 0-16,-20-40-10 15,3 2-14-15,-3 0-73 16,5 3-127-16,-7-8-348 16,0-11-1001-16</inkml:trace>
  <inkml:trace contextRef="#ctx0" brushRef="#br0" timeOffset="197475.3195">21961 11023 1026 0,'0'0'290'0,"0"0"-116"16,0 0-43-16,0 0-3 15,86-44-42-15,-54 29-27 16,-4 1-14-16,-1 3 38 15,-12 3 13-15,-5 5-7 16,-4 3-14-16,-4 0-22 16,2 11-16-16,1 11 51 15,1 11-11-15,4 9-13 16,2 7-3-16,3 6 29 16,3 2-17-16,6 1-31 0,-2-2-17 15,-2-3-18-15,-1-3-1 16,-7-4-6-16,-5-9 0 15,-3-4-45-15,-4-8-53 16,-8-4-50-16,-52-8-38 16,2-4-129-16,-14-9-490 0</inkml:trace>
  <inkml:trace contextRef="#ctx0" brushRef="#br0" timeOffset="198120.9773">20542 11122 747 0,'0'0'319'16,"0"0"-130"-16,0 0 55 15,0 0-98-15,0 0-41 16,0 0 4-16,0 0-18 15,-18 89 3-15,30-60-21 16,5 0-14-16,-1 2 6 16,3 1-22-16,-2 3 0 0,1 1-16 15,-3 4-1-15,-2 3 5 16,-3 2-2-16,0 3-3 16,-2 1 4-16,0-1 4 15,0-2-4-15,5 0-5 16,0-4-8-16,7-3 33 15,2-5-20-15,11-4-8 16,7-10-7-16,8-6-7 16,25-14-8-16,22-7-10 15,26-37-85-15,-18-2-112 16,-21-7-449-16</inkml:trace>
  <inkml:trace contextRef="#ctx0" brushRef="#br0" timeOffset="198924.6988">18552 11576 608 0,'0'0'277'0,"0"0"-11"16,0 0 12-16,0 0-26 15,0 0-61-15,0 0-60 16,0 0-27-16,0-1-48 15,0 24 0-15,0 9 56 16,1 9-17-16,4 2-29 16,2-2-20-16,-1 1-20 15,1-5-8-15,0 1-9 16,1-4-8-16,-4 0 0 16,2-2-1-16,-1-6-26 15,0-2-79-15,2-7-107 0,-4-8-300 16,-3-9-576-16</inkml:trace>
  <inkml:trace contextRef="#ctx0" brushRef="#br0" timeOffset="199440.6855">18794 11754 324 0,'0'0'298'0,"0"0"-69"0,0 0 23 16,0 0-52-16,0 0-33 15,0 0-51-15,0 0-43 16,-2 4-20-16,-3 9 2 16,0 4-7-16,-1 2-27 15,2 0-20-15,-1 1-1 16,2 6-54-16,-1-9-143 15,1-2-377-15</inkml:trace>
  <inkml:trace contextRef="#ctx0" brushRef="#br0" timeOffset="199608.5155">18746 11773 1182 0,'0'0'284'0,"0"0"-93"0,0 0-91 16,0 0-34-16,0 0-34 16,142 12-32-16,-85-3-95 15,-3 1-396-15</inkml:trace>
  <inkml:trace contextRef="#ctx0" brushRef="#br0" timeOffset="200225.7027">20459 11593 879 0,'0'0'299'16,"0"0"-39"-16,0 0-100 16,0 0-66-16,0 0-47 15,0 0-28-15,0 0 7 16,-5 40 3-16,1-23-10 15,-1 2-10-15,-1-2-9 16,2 1-7-16,-6 0-95 16,2-4-205-16,1-6-339 0</inkml:trace>
  <inkml:trace contextRef="#ctx0" brushRef="#br0" timeOffset="200405.2361">20290 11650 1303 0,'0'0'330'0,"0"0"-139"0,0 0-96 16,0 0 1-16,0 0 40 15,79 40-40-15,-34-20-43 16,1 0-53-16,1 1-9 16,-1 2-100-16,-14-3-231 15,-13-6-711-15</inkml:trace>
  <inkml:trace contextRef="#ctx0" brushRef="#br0" timeOffset="201222.0564">18314 11223 755 0,'0'0'268'16,"0"0"0"-16,0 0-46 15,0 0-28-15,0 0-64 16,0 0-75-16,0 0-46 15,6-5-9-15,12 23 19 16,3 3 7-16,4 4-8 16,3-3-17-16,1-2 4 15,-3-5-5-15,0-3-1 16,-5-7 0-16,-3-5-19 16,-6 0 4-16,-3-5 4 15,-2-11 2-15,-2-8 10 16,-5-1 0-16,0-1 0 0,0-1 0 15,0 8 9-15,0 5 16 16,-2 7 26-16,0 4 37 16,2 3-25-16,0 0-29 15,0 6-24-15,0 12 1 16,2 6 17-16,7 7 13 16,1 4 4-16,1 2-13 15,-2 0-16-15,1-2-5 16,-2-4-10-16,-2-3-1 15,-3-7 0-15,0-4-31 16,-2-7-69-16,1-10-73 16,-2 0-117-16,0-1-254 0</inkml:trace>
  <inkml:trace contextRef="#ctx0" brushRef="#br0" timeOffset="201456.9379">18897 11304 1433 0,'0'0'356'0,"0"0"-87"15,0 0-122-15,0 0-43 16,0 0-57-16,0 0-38 0,0 0-9 15,-6 1-108 1,6-1-118-16,3-7-377 0</inkml:trace>
  <inkml:trace contextRef="#ctx0" brushRef="#br0" timeOffset="202238.8105">19752 11027 557 0,'0'0'265'16,"0"0"17"-16,0 0-13 16,0 0-27-16,0 0-59 15,0 0-13-15,0 0-25 16,-36-26-47-16,31 26-41 16,-5 11-23-16,1 6-7 15,-3 7-2-15,2 3-3 16,1 3-8-16,3 0-8 15,3 1-5-15,3-5 3 0,0-2-4 16,0-2-22 0,0-3-73-16,0 2-122 0,0-6-97 15,0-6-353-15</inkml:trace>
  <inkml:trace contextRef="#ctx0" brushRef="#br0" timeOffset="202456.8471">19561 11148 1045 0,'0'0'314'0,"0"0"-96"15,0 0-39-15,0 0-6 16,0 0-43-16,91-1-58 16,-63 13-17-16,-1 2-26 0,-3 2-17 15,0-1-12-15,-5 0 0 16,-4 1-18-16,-2-1-80 15,-3 1-95-15,-5-5-330 16,0-3-264-16</inkml:trace>
  <inkml:trace contextRef="#ctx0" brushRef="#br0" timeOffset="202688.076">19910 11185 1350 0,'0'0'336'0,"0"0"-88"0,0 0-114 15,0 0-28-15,0 0-55 16,0 0 6-16,0 0-15 16,9 48-25-16,-3-32-11 15,-3-2-6-15,1-2-44 16,-2-5-111-16,-1-3-139 15,-1-4-333-15</inkml:trace>
  <inkml:trace contextRef="#ctx0" brushRef="#br0" timeOffset="202943.6957">19947 10853 1328 0,'0'0'334'0,"0"0"-78"16,0 0-114-16,0 0-41 16,0 0-27-16,0 0 24 15,0 0-23-15,26 85-35 16,-15-61-19-16,-2 0-12 16,1-1-8-16,-4-3-1 15,-1-2-6-15,-2-5-56 16,-1-3-70-16,-2-9-92 15,0-1-180-15,0 0-349 0</inkml:trace>
  <inkml:trace contextRef="#ctx0" brushRef="#br0" timeOffset="203123.3547">19843 10869 970 0,'0'0'323'0,"0"0"-88"15,0 0-42-15,0 0-44 16,0 0-36-16,89-72-60 16,-59 61-42-16,-4 4-11 15,2 6-129-15,-9 1-350 16,-5 0-648-16</inkml:trace>
  <inkml:trace contextRef="#ctx0" brushRef="#br0" timeOffset="203403.2677">20390 11059 1111 0,'0'0'285'0,"0"0"-64"15,0 0-45-15,0 0-76 0,0 0-50 16,0 0-50-16,0 0-107 16,-4 0-372-16,11-8-575 15</inkml:trace>
  <inkml:trace contextRef="#ctx0" brushRef="#br0" timeOffset="203705.6119">21130 10858 823 0,'0'0'267'0,"0"0"50"16,0 0-19-16,0 0-45 16,0 0-34-16,0 0-71 15,0 0-71-15,-38-8-27 16,24 21-23-16,-2 4 0 16,0 6-11-16,2 4-14 15,2 4 5-15,2 0-7 16,2 0-1-16,5-1-64 15,0 4-106-15,3-9-123 16,0-8-384-16</inkml:trace>
  <inkml:trace contextRef="#ctx0" brushRef="#br0" timeOffset="203907.3636">20884 10909 1235 0,'0'0'351'0,"0"0"-104"16,0 0-106-16,0 0 26 16,0 0-49-16,90 14-52 15,-55-2-43-15,-4 1-16 16,-2 0-7-16,-7 3-48 16,4-1-120-16,-10-2-169 15,-3-6-492-15</inkml:trace>
  <inkml:trace contextRef="#ctx0" brushRef="#br0" timeOffset="204099.4987">21166 10868 1416 0,'0'0'351'0,"0"0"-82"0,0 0-107 15,0 0 14-15,0 0-23 16,0 0-47-16,12 87-48 15,-5-56-31-15,2 1-20 16,2 0-7-16,15 11-77 16,-3-9-158-16,6-10-390 0</inkml:trace>
  <inkml:trace contextRef="#ctx0" brushRef="#br0" timeOffset="204624.6489">22735 11131 1096 0,'0'0'516'0,"0"0"-209"0,0 0-50 16,0 0-40-1,0 0-71-15,0 0-63 0,0 0-35 16,10-5-13-16,8 1-14 16,8 0-21-16,2 1-60 15,9 3-79-15,-7 0-128 16,-6 0-370-16</inkml:trace>
  <inkml:trace contextRef="#ctx0" brushRef="#br0" timeOffset="204805.0099">22803 11248 1528 0,'0'0'330'16,"0"0"-108"-16,0 0-59 0,0 0 4 16,0 0-54-16,0 0-88 15,0 0-25-15,160-50-97 16,-88 31-166-16,-2-1-471 0</inkml:trace>
  <inkml:trace contextRef="#ctx0" brushRef="#br0" timeOffset="205153.141">23440 11009 965 0,'0'0'355'0,"0"0"-90"15,0 0-18-15,0 0-33 16,0 0-49-16,0 0-68 0,0 0-20 16,-23 2-23-1,23-2-14-15,5 0-11 0,10 0-24 16,5 0-5-16,21-6-70 16,-6 0-159-16,-5-1-475 0</inkml:trace>
  <inkml:trace contextRef="#ctx0" brushRef="#br0" timeOffset="205755.6285">23691 10710 1096 0,'0'0'237'0,"0"0"51"16,0 0-27-16,0 0-65 16,0 0-82-16,0 0-49 15,0 0-27-15,80-42-11 16,-50 42-3-16,2 0-4 16,-1 6-9-16,-5 4 2 15,-3 2-12-15,-3 3 7 16,-9 1-8-16,-4 3 7 15,-5 2 5-15,-2 1 19 16,0 3-8-16,-9 3-8 16,-4-1-8-16,-3 1 6 15,-1 3-2-15,0-2-4 0,-4 0 4 16,3 2-4 0,-3-1 2-16,1-1-8 0,1 2 6 15,0-4-6-15,4-2 4 16,2-4-5-16,3-5-1 15,6-6 0-15,1-5 1 16,3-4 0-16,0-1 0 16,0 0 6-16,9 0 23 15,10 0 21-15,6-3-15 16,8-6-4-16,5-1-6 16,1 0 17-16,2 1-5 15,-2-2-4-15,0 2-3 0,-3-2 4 16,-2 0 1-16,-3 1-5 15,-2 1-9-15,-4 0-3 16,-3 1-5-16,-7 3-4 16,-3 1-7-16,-6 1-2 15,-3 3 0-15,-4 0-75 16,-13 12-173-16,-13 2-337 0</inkml:trace>
  <inkml:trace contextRef="#ctx0" brushRef="#br0" timeOffset="210042.6259">2500 11866 469 0,'0'0'126'0,"0"0"-15"0,0 0 40 16,-88 9 20-16,55 0-24 16,-6 3-45-16,-8 1 8 15,-8 4-20-15,-8 4-7 16,-6 2 17-16,-1 5-25 15,-4 6-20-15,2 2-11 16,6 5-3-16,3 1 0 16,7 1 4-16,7 1-12 15,10 3-13-15,8 1-11 16,5 2-7-16,7 8-2 16,4 9 0-16,-1 18 0 15,2 15 2-15,3-10 6 16,6-16 12-16,5-23 13 15,0-18-17-15,15 6-16 0,10 5 0 16,11 2-11-16,12-7 2 16,22-2 9-16,22-9 19 15,19-9 12-15,7-10 12 16,-10-9 8-16,-25-4-9 16,-25-12-5-16,-14 1-8 15,-8-7 16-15,5-7-8 16,2-8-12-16,-1-5-4 15,2-3-2-15,-10 1 3 16,-2 1-4-16,-7 4 5 16,-2 1 2-16,-7 0 3 15,-7 1 3-15,-2-1 2 16,-2-1 0-16,-5-3 3 0,0-5-12 16,-5-3-11-16,-5-2-1 15,-4-2-5-15,0 3-6 16,-3 0 0-16,4 4 7 15,-4 5-8-15,1 3 0 16,-2 5 0-16,-3 2 0 16,-1 4-1-16,-6 4-5 15,1 0 6-15,-8 2-9 16,-5 2-6-16,-6 3 0 16,-2 7-53-16,-4 10-28 15,-33 32-60-15,18 11-146 16,-5 13-525-16</inkml:trace>
  <inkml:trace contextRef="#ctx0" brushRef="#br0" timeOffset="222364.6913">11114 12160 1395 0,'0'0'137'16,"0"0"-137"-16,0 0-140 16,0 0 56-16,0 0 66 15,0 0 18-15,109-28 32 16,-58 37-4-16,7 10-2 16,0 6-12-16,-4 6 2 15,-7 5-1-15,-14 8 1 16,-15 6-15-16,-15 5 12 15,-3 16 75-15,-30 19-35 0,-7 14-1 16,-2 2 27 0,5-6 23-16,16-25-29 0,8-22-11 15,5-13-30-15,5-7-5 16,0 4-3-16,8 0-9 16,12-3 1-16,7-11-6 15,5-10 1-15,2-11-1 16,0-2 6-16,1-12-7 15,-4-13-4-15,-4-5-5 16,-3 1-1-16,-7 2-1 16,-3 7 1-16,-5 12 0 15,-2 8-6-15,2 4 7 16,2 20 2-16,8 25 15 16,8 23 8-16,3 23 18 15,4 9 9-15,-3-8-12 16,-4-8-2-16,0-13 17 15,1 0-15-15,0-3-22 0,-3-9-6 16,-1-10-3-16,-7-14-3 16,0-2 3-16,4 5-8 15,-1 5 7-15,3 4-7 16,-1-3 9-16,-2-2-10 16,-4-4 1-16,-1-2 0 15,-5 2 1-15,0-3-1 16,-6-2 0-16,-4-2-1 15,0-1 1-15,-3-1 8 16,-12-1-3-16,-7 1-5 16,-7 0-1-16,-3-2 1 15,-6 1 5-15,-4-4-5 0,-4-3-1 16,-3-2 0-16,0-5 0 16,-3-4-1-16,4-3-5 15,-2-2 5-15,6-1-8 16,2 3-2-16,3 0-3 15,-2 3-7-15,3 0-10 16,4-2-8-16,1 0-19 16,5-5-28-16,-13-7-63 15,8 0-144-15,0-7-295 0</inkml:trace>
  <inkml:trace contextRef="#ctx0" brushRef="#br0" timeOffset="237734.8433">6644 16241 857 0,'0'0'104'0,"-81"2"-60"16,29 9-14-16,-2 4 22 16,2 6 13-16,2 6-1 15,2 12 1-15,0 7-8 16,-3 19-15-16,-1 24 0 15,4 21 1-15,4 12-1 16,14-1-26-16,12-4 16 16,6-8-14-16,6 0 23 15,6-6 26-15,0-8 10 16,6-8 3-16,10-17-1 0,2-15-20 16,2-15-7-16,6-8-18 15,12 5-3-15,23 10-4 16,36 1 8-16,38-7 9 15,19-14 20-15,4-14-14 16,-12-13-16-16,-16-3-22 16,-10-14 10-16,-10-11-10 15,-9-2-6-15,-23 2 1 16,-23 5 2-16,-18 3-8 16,-14-4 0-16,-2-6 0 15,-7-8 7-15,-9-24 2 16,-10-25 20-16,-39-28 1 15,-11-17-3-15,-5 3-7 16,8 9 7-16,10 18-4 16,5 12-9-16,4 15-3 0,6 18-6 15,0 15 1-15,-6 1-5 16,-11-2 4-16,-22-13-6 16,-31-12 0-16,-21 3 0 15,-5 12 1-15,21 24-1 16,29 22-1-16,27 7 0 15,7 20-20-15,-6 15-24 16,-4 21-38-16,4 5-48 16,27 29-59-16,11-15-88 15,11-21-373-15</inkml:trace>
  <inkml:trace contextRef="#ctx0" brushRef="#br0" timeOffset="238571.9149">9785 16070 438 0,'0'0'293'0,"-85"34"-205"15,28-4-56 1,-8 6-4-16,-3 3 61 0,4 6 3 15,3 6 6 1,0 16 21-16,3 20-9 0,6 24-15 16,14 11-20-16,18 1-9 15,20-5-18-15,16-8 7 16,23-1-14-16,20 0 2 16,15-7 5-16,15-14-3 15,8-10-4-15,9-13 6 16,9-9 1-16,5-8-1 15,12-10-14-15,9-11-5 16,8-16-5-16,-1-11-2 16,2-17-11-16,-4-22-2 15,-10-14 5-15,-10-13 28 0,-22-14-26 16,-23-14-9-16,-30-10 6 16,-32-10 7-16,-19-6 14 15,-31 0-1-15,-18 5 4 16,-7 6-6-16,-6 9-2 15,-5 8 1-15,0 6-3 16,-7 6-8-16,-9 0-5 16,-11 0 2-16,-11 0-5 15,-8 0-4-15,-3 10-5 16,1 12-1-16,11 15 0 16,16 16 0-16,23 17-21 15,19 10-7-15,12 13-19 16,-2 37-41-16,8 36-88 0,20 32-92 15,8-10-270-15,12-21-209 0</inkml:trace>
  <inkml:trace contextRef="#ctx0" brushRef="#br0" timeOffset="239524.7508">13628 15783 750 0,'0'0'152'0,"-90"27"-87"15,17 1-32-15,-30 11 62 16,-24 9 28-16,-4 5 3 15,22-6-10-15,27-8-4 16,33-7 2-16,8 1-32 16,1 6-24-16,-3 4-26 15,3 7-13-15,10 2-17 0,10 2-1 16,7 15 0-16,8 13 0 16,5 21-1-16,23 6 0 15,15-2 2-15,4-3-2 16,2-11 0-16,3 5 7 15,1-3-6-15,3 1 7 16,4-3 1-16,-4-17 5 16,-3-15 13-16,-5-18-5 15,13-2 1-15,27 6 2 16,30-1 5-16,21-3-10 16,6-22-4-16,3-16 9 15,-2-5 10-15,6-19 5 16,3-12-13-16,-7-5-20 0,-8-3-6 15,-11-1-1-15,-10-2 0 16,-22 8 0-16,-22 2 1 16,-21 9 7-16,-11 3 5 15,-3-4-12-15,-2-2 28 16,-5-4-8-16,-14-6-12 16,-9 0 4-16,-5-5 36 15,0-1-13-15,0 4-29 16,0 4 29-16,0 10-26 15,0 5-10-15,0 9-23 16,0-1 22-16,-2 5-1 16,-2 3-51-16,2 3 35 15,4 26-1-15,53 55-95 0,-15 34-142 16,-22 9-419 0,-24-5-118-16,-48-50 793 0,7-25 0 0</inkml:trace>
  <inkml:trace contextRef="#ctx0" brushRef="#br0" timeOffset="241274.7366">13556 15702 882 0,'0'0'81'16,"0"0"-45"-16,167-1-11 16,-24 22 26-16,35 12 28 15,18 12-12-15,-3 16-40 16,-22 16-12-16,-11 22-4 16,-26 18-9-16,-23 12-2 15,-24 2-7-15,-23 2 7 16,-18-7 6-16,-9-10 34 15,-13-11 23-15,-7-26 43 16,-6-18 11-16,-5-21 29 16,-6-8-26-16,0-3-67 0,0-2-21 15,-11-5-10-15,-5-8-22 16,-2-13-40-16,-10-2-90 16,4-14-132-16,3-3-288 15</inkml:trace>
  <inkml:trace contextRef="#ctx0" brushRef="#br1" timeOffset="448997.5526">5394 4258 28 0,'0'0'20'0,"0"0"-7"16,0 0 4-16,0 0-4 15,-64-78 0-15,50 61 3 16,1-3 11-16,1 4 11 16,2 1 1-16,-1-1 4 15,2 2-20-15,0 0-21 16,2 1-2-16,-1 0 1 16,1 2-1-16,1 0 14 15,-3-1 36-15,1 0 33 0,1 0 28 16,-3 1-30-1,2 2 38-15,-1 3 7 0,3 1-3 16,3 2-19-16,-1 3-43 16,4 0-61-16,0 11-26 15,5 12 26-15,12 11 7 16,5 10 23-16,5 8 15 16,6 17-4-16,4 22 2 15,3 21 1-15,4 3 9 16,-8-3-19-16,1-12-7 15,-7-18-14-15,0-3-12 16,-6-13 0-16,-2-14 5 16,-7-12-5-16,1-6-1 15,-1 2 2-15,3 0-2 16,0 1 2-16,-3-8 0 16,-5-8-2-16,-1-6-1 15,-3-8-10-15,-1-4-1 16,-2 1 6-16,3-4 6 0,1 0 1 15,6 3-1-15,7-1 1 16,5-1 10-16,12 0-5 16,8 1 9-16,9-2-8 15,7 0 0-15,5 0-7 16,14-11 32-16,14-9-1 16,14-7 7-16,2-3-8 15,-14 4-6-15,-25 6-4 16,-22 7-4-16,-1 1-3 15,6 0-4-15,14-2-8 0,19-5 13 16,-11 2-3 0,3 1 0-16,-1 2 4 0,-16 0-5 15,9-1 3-15,-2-2 5 16,2 0-6-16,9-4 5 16,-5 4-8-16,1 1-2 15,0 3 1-15,-12 5-6 16,9-1 0-16,-3 5 3 15,-2 0-4-15,1 2-1 16,-3 0 1-16,-2 2 0 16,0 0-1-16,-1 0 0 15,-2 0 0-15,-4 0 0 0,-2 0 0 16,-3-3 0 0,-4 3 1-16,-1-2 7 0,-5 2-6 15,-3-1-2 1,-6-2 2-16,-3 0-2 0,-3-2 14 15,-2-3 0-15,-1 1 1 16,0-5-5-16,-2 0 3 16,2 3-7-16,-3-1-5 15,-4 1 0-15,2 3 1 16,-5 0-1-16,-2 1 0 16,1 2 0-16,-2 0 0 15,-2-1-1-15,-1 3 1 16,-1-2-1-16,-4-1 0 15,2-1 1-15,-1-6 8 16,1-4-8-16,-1-8 6 0,1-5-6 16,-4-8 0-1,-1-8 5-15,0-7-4 0,0-6-2 16,-6-2 1-16,-4-7 5 16,-4 2-6-16,1 1 0 15,-4 0 1-15,1-1-1 16,0 2 0-16,1 0 5 15,-3 3-4-15,3 0-1 16,-3 4 1-16,0 4 0 16,2-2 0-16,-3 3 0 15,8 1-1-15,0 4 0 16,3 5 0-16,0-1 0 16,2 7 1-16,1 3 0 15,1 4-1-15,-2 7 1 16,2 4-1-16,-2 6 0 0,0 3-2 15,-2 3-17-15,-4 0 19 16,2 3 16-16,-5-2 13 16,-3 2-14-16,-4-1-6 15,-2 0-8-15,-2 2 0 16,-8 0 16-16,-3 0-10 16,-7 0-7-16,-6 7 0 15,-19 6-4-15,2 3 4 16,-4 1 0-16,-3 3 1 15,12-3 1-15,-10 2 11 0,4 0-12 16,2-2 0-16,2-3 7 16,-1 3-8-1,0-2 1-15,-3-1-1 0,-1 1 0 16,-1-2 0 0,-15 3 0-16,-12 2-4 0,-21 3 4 15,-4 3 2-15,2 2-1 16,4 1-1-16,17 1 1 15,-2 3 0-15,0 2-1 16,2-4 1-16,5 1-1 16,15-8 0-16,17-5-1 15,11-3 1-15,6-2 0 16,-11-1 0-16,-7 0 0 16,-9-2 1-16,1 0-1 15,2-4 7-15,8-4-6 0,3-1-1 16,4 0 1-16,3 1 5 15,2 4-6-15,1 3 0 16,2 2 0-16,1 4-2 16,4 0 1-16,5-1 0 15,6-2 0-15,8-3 1 16,8-4 0-16,6-3 0 16,2-1 0-16,5 0 6 15,0 0 18-15,1 0 4 16,0 0-9-16,-2 0-1 15,2 0-9-15,0 0-3 16,0 0 2-16,0 0 0 16,0 0-8-16,0 0-8 0,-1 29-184 15,-4 0-211-15,-17 2-650 0</inkml:trace>
  <inkml:trace contextRef="#ctx0" brushRef="#br1" timeOffset="473640.9361">6104 4154 10 0,'0'0'35'0,"0"0"-15"16,0 0-5-16,0 0 5 15,0 0 26-15,0 0-10 16,-27-20-3-16,24 20 16 0,-1-2 0 15,1-1-3-15,0 1-10 16,0 1 5-16,-2-1-14 16,2-1 12-16,0 2 15 15,-3-2-21-15,2 3 19 16,-2-4-9-16,0 1 0 16,0 0-1-16,-3 2-7 15,0 1 4-15,-1 0 3 16,2 0-21-16,-5 0-6 15,2 0-8-15,-4 0 3 16,0 0-1-16,-1 0-8 16,-1 0 6-16,0 1-4 0,0 4 4 15,1 0-5 1,-1-2 6-16,1 4-7 0,-2 0 0 16,2 2-1-16,-2 2 0 15,0-2 1-15,0 5 7 16,3-3-8-16,-1 1 1 15,-1 1 5-15,5 0 11 16,0-1-11-16,1 0-4 16,0 1-1-16,3-1 0 15,-3 2 0-15,2 3 9 16,-3 0-10-16,-2 2 0 16,2 3 1-16,-1 0-1 15,0 0 1-15,2 1 6 0,-2-3-6 16,2 4-1-1,2-2 2-15,-1-1-1 16,1 2-1-16,1-2 0 0,1 1 0 16,1 1 1-16,3 1-1 15,0 2 0-15,3-1-2 16,0 1 1-16,0 3 1 16,3 0 0-16,9 0-9 15,3 1 9-15,1 3-6 16,7 0 6-16,2-1 1 15,3 1 10-15,2-3-11 16,3 1 0-16,1-2 1 16,6-2-1-16,2-2 0 15,6 1 8-15,0-2-8 16,2-1 7-16,-3-1-6 0,-3-2 1 16,-3-3-2-16,-1-1-6 15,0-3-6-15,1-3 13 16,2-3-1-16,-3-2 9 15,2-5-8-15,1 0 0 16,-4 0 0-16,-3-4 14 16,-2-7-14-16,-1-1 25 15,-2-4 12-15,-2 1-11 16,-1-3 7-16,-3 3-17 16,-4-2 0-16,-1 1-1 15,-1 0 5-15,-8-1-1 16,6-3 15-16,-6-2 18 15,-3-1-5-15,-3-7 9 0,1-3 8 16,-6-4-12 0,0-3-26-16,0-2-3 0,0-2-8 15,-3 2-3-15,-11 0 3 16,0 3 25-16,-7 4 1 16,-4 0 6-16,-1 1 17 15,-8 1-16-15,0-1-15 16,-2 2-2-16,-4-2-10 15,2 2-10-15,-5 0-11 16,3 1 8-16,2 2 6 16,-2-1-8-16,4 2 2 15,2 3-8-15,1 0 7 0,5 2-2 16,2 5 5 0,4 1-3-16,1 2-1 0,0 3 3 15,-1-1-8-15,-2 4-2 16,0-1-9-16,-4 3-1 15,-2 3 10-15,0 0-6 16,0 2 0-16,2 2 5 16,1 0 1-16,-1 3-15 15,-2 13-32-15,-1 12-43 16,-43 59-130-16,8-6-284 16,-12 4-465-16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21:42.30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3096 1077 0,'0'0'147'16,"0"0"-1"-16,0 0 37 15,0 0-16-15,-33-78-47 16,30 78-36-16,3 5-59 16,0 20-25-16,0 14 0 15,0 6 19-15,11 8 6 16,-1-3-14-16,0-1-9 0,3-9-1 15,6-7 1-15,-2-9-1 16,-3-9-1-16,1-11-19 16,-2-4-10-16,-2-13 29 15,-1-17 10-15,-4-11 0 16,-3-7-1-16,-3-3-1 16,0 5-7-16,0 5 7 15,0 11 7-15,0 10 15 16,0 14 12-16,0 6-42 15,19 15-30-15,10 16 30 16,13 8 12-16,6 4 5 16,4-1-9-16,0-6-2 0,-4-9 3 15,-5-9 15 1,-9-8 14-16,-9-10 6 0,-8-1 13 16,-2-23 34-16,-6-12-5 15,-6-24-48-15,-3-24-22 16,-12-28-4-16,-15-6-6 15,-3 17-6-15,3 29 1 16,11 36-1-16,1 15 0 16,3 2-1-16,-1 6-26 15,3 9-40-15,6 4-69 16,4 17-106-16,15 34-125 16,9-1-177-16,6-6-405 0</inkml:trace>
  <inkml:trace contextRef="#ctx0" brushRef="#br0" timeOffset="265.547">5241 3026 1207 0,'0'0'245'16,"0"0"-43"-16,0 0-57 16,0 0-43-16,0 0-11 0,0 0-49 15,0 0-31 1,34-9-4-16,-12-3-7 0,2 1-60 16,1-5-117-1,-7 5-222-15,-11 2-365 0</inkml:trace>
  <inkml:trace contextRef="#ctx0" brushRef="#br0" timeOffset="434.3769">5209 3149 565 0,'0'0'910'16,"0"0"-712"-16,0 0-83 15,0 0-32-15,0 0-2 16,0 0-10-16,0 0-25 15,97-4-26-15,-26-20-20 16,-10 3-130-16,-10-5-397 0</inkml:trace>
  <inkml:trace contextRef="#ctx0" brushRef="#br0" timeOffset="2921.1502">5883 2682 54 0,'0'0'66'0,"0"0"36"16,0 0 47-16,0 0 15 15,6-76 23-15,-6 54 52 16,0-1-15-16,0 1-21 16,-1 8 4-16,-4 2-34 15,1 7-21-15,-2 5-38 16,1 0-75-16,-1 7-38 15,-4 27-1-15,-5 31 2 16,-6 26 26-16,-2 0 2 16,3-13-9-16,3-24-4 15,4-20-8-15,-5 4-8 16,4 0 1-16,-2-3 8 16,6-12-9-16,1-10 0 15,7-13 10-15,-2 0 17 0,-2-20 7 16,-3-12-19-1,0-7-8-15,5-6-7 0,4 1 0 16,0 4-1-16,17 10 0 16,9 9-1-16,8 13-13 15,9 8 4-15,8 0 10 16,4 19 18-16,-1 5-12 16,-8 3-6-16,-5 1 1 15,-9 0-1-15,-6-1 0 16,-6-1-54-16,0 3-69 15,-8-7-164-15,-7-9-295 0</inkml:trace>
  <inkml:trace contextRef="#ctx0" brushRef="#br0" timeOffset="3329.8522">6320 2774 1091 0,'0'0'340'16,"0"0"4"-16,0 0-66 15,0 0-66-15,0 0-52 16,0 0-47-16,0 0-59 16,-22 39-14-16,26-8 30 15,8 5-7-15,6 1-8 16,0-3-19-16,-3-1-23 15,4-3-11-15,-2-2-2 16,-1 1-17-16,5 13-150 0,-8-6-169 16,-13-6-649-16</inkml:trace>
  <inkml:trace contextRef="#ctx0" brushRef="#br0" timeOffset="5437.0252">5019 3192 228 0,'0'0'283'16,"0"0"-44"-16,0 0 8 15,0 0-37-15,0 0 15 16,0 0 2-16,0-4-23 16,0 4-21-16,0 0-44 15,0 0-33-15,0 10-38 16,8 6 17-16,7 7 33 16,3 3-9-16,-2 3-16 15,4 0-25-15,-4 0-30 16,-1-1-23-16,-2 0-4 15,-1 2-11-15,-10 17-46 16,-2-7-197-16,-6-8-458 0</inkml:trace>
  <inkml:trace contextRef="#ctx0" brushRef="#br0" timeOffset="8016.9913">6439 2360 636 0,'0'0'186'0,"0"0"-2"16,0 0 21-16,0 0 36 16,0 0-16-16,0 0-36 15,-76-66-65-15,76 66-64 16,0 2-60-16,17 15-3 15,12 4 3-15,13 8 34 16,10 0-2-16,1-4-11 16,5-5-9-16,-6-9-5 15,-4-7 6-15,-12-4-2 16,-9 0-5-16,-11-11 10 16,-10-9 9-16,-6-7 3 15,0-7-6-15,-17-7 23 0,-6 2 17 16,-1 3-24-1,4 5 19-15,1 14 10 0,10 8-15 16,9 9-36-16,0 7-16 16,3 20-31-16,18 15 25 15,10 22 6-15,11 20-1 16,7 17 0-16,-5-11-83 16,-7-19-106-16,-6-15-125 15,-12-28-366-15,-3-9-447 0</inkml:trace>
  <inkml:trace contextRef="#ctx0" brushRef="#br0" timeOffset="8174.4425">7026 2554 1137 0,'0'0'291'0,"0"0"-142"0,0 0-72 16,0 0 94-16,0 0-45 15,25 87-60-15,-13-55-42 16,7 1-24-16,6 8-20 15,-4-8-203-15,-3-13-390 0</inkml:trace>
  <inkml:trace contextRef="#ctx0" brushRef="#br0" timeOffset="8760.8499">7167 2204 1279 0,'0'0'252'0,"0"0"-83"0,0 0-73 16,0 0 1-16,0 0-9 16,111-13-36-16,-80 32-15 15,-4 9-18-15,-6 7-1 16,-9 6-18-16,-6 3 6 16,-6 0 3-16,0-4-9 15,0-7-16-15,-3-12-10 16,-2-11 6-16,2-10 20 15,-2-8 0-15,3-23-22 16,-3-13 5-16,-2-13 16 0,-1-4 1 16,-1-3 0-1,-4 4 0-15,1 7 56 0,-2 7 14 16,0 12 3-16,5 12 18 16,0 8-2-16,3 7-5 15,3 5-30-15,1 2-29 16,2 4-25-16,0 15-16 15,0 11 10-15,13 8 6 16,7 8 7-16,6 1 2 16,6 0-2-16,6-10-7 15,5-7 0-15,-2-10 0 16,0-11-20-16,-5-9-22 16,-10-3-13-16,-8-19 9 15,-9-7 33-15,-6-8 12 16,-3-4 1-16,0 3 5 0,-5 6 26 15,-2 10 39 1,3 11 15-16,1 8-8 0,3 3-38 16,0 2-33-16,11 15-5 15,9 5-1-15,6 9 18 16,8 4-6-16,6 7-3 16,22 18-9-16,-10-8-139 15,-10-8-376-15</inkml:trace>
  <inkml:trace contextRef="#ctx0" brushRef="#br0" timeOffset="9448.3331">7121 3047 707 0,'0'0'286'15,"0"0"-69"-15,0 0-43 16,0 0 10-16,0 0-38 15,0 0-28-15,0 0 13 16,66-35-1-16,-17 6 7 16,21-16-29-16,27-20-20 15,24-17-27-15,8-3-15 16,-21 16-11-16,-29 20-18 16,-31 22-10-16,-10 5-5 15,1 0-1-15,-3 3-1 16,-3 0 0-16,-12 7-1 15,-11 7-21-15,-7 5-44 0,-3 0-69 16,-21 17-100-16,-10 5-272 16,-12 4-299-16</inkml:trace>
  <inkml:trace contextRef="#ctx0" brushRef="#br0" timeOffset="9749.2399">7342 3151 1174 0,'0'0'201'16,"0"0"-54"-16,0 0 60 0,135-81-16 15,-44 31-25 1,24-15-41-16,2-5-29 0,-14 12-22 15,-29 15-29-15,-29 16-19 16,-8 5-11-16,1 1 0 16,-1 1-9-16,-2 3-5 15,-13 3 0-15,-8 9-1 16,-11 5-7-16,-22 16-77 16,-14 11-174-16,-22 7-537 0</inkml:trace>
  <inkml:trace contextRef="#ctx0" brushRef="#br0" timeOffset="13592.19">6172 3294 584 0,'0'0'276'0,"0"0"-50"16,0 0-34-16,0 0-12 0,0 0-35 16,0 0-48-16,11-8-4 15,11-4-2-15,5-6-18 16,6-3-13-16,10-4-27 15,3-3-21-15,2 0-12 16,0 1-39-16,-5 4-92 16,0 3-141-16,-13 7-254 15,-16 5-319-15</inkml:trace>
  <inkml:trace contextRef="#ctx0" brushRef="#br0" timeOffset="13770.1718">6284 3370 722 0,'0'0'377'0,"0"0"-231"15,0 0-14-15,0 0 5 16,0 0-6 0,99-54-41-16,-62 32-48 0,23-9-42 15,-8 5-92-15,-15 2-509 16</inkml:trace>
  <inkml:trace contextRef="#ctx0" brushRef="#br0" timeOffset="15446.9394">10660 2355 1134 0,'0'0'168'0,"0"0"7"16,0 0 87-16,0 0-35 0,0 0-63 16,0 0-50-16,-50-53-53 15,50 53-61-15,0 15-3 16,0 7-18-16,10 9 14 16,8 5 7-16,3 5 0 15,2-7 0-15,6-2 1 16,1-8-1-16,0-9 0 15,-3-8-18-15,-3-7-19 16,-4 0 15-16,-4-12 19 0,-3-7 3 16,-4 0 1-1,-3 2 8-15,-3 6 0 0,0 2 3 16,-2 8 4 0,4 1-16-16,4 1-11 0,4 16 11 15,8 6 33 1,4 4 6-16,5 1-8 0,1-2-12 15,-1-5 9-15,-3-5-4 16,-1-9-8-16,-4-7 7 16,-6 0 5-16,-2-18 24 15,-5-14 13-15,-6-13-7 16,-3-22-28-16,-8 1-12 16,-11-2-8-16,-10 0-10 15,1 19 0-15,-5 2-7 16,2 15-27-16,4 13-25 0,8 11-25 15,7 8-37-15,12 34-119 16,0 7-313-16,12 4-17 0</inkml:trace>
  <inkml:trace contextRef="#ctx0" brushRef="#br0" timeOffset="15910.5652">11390 2512 1508 0,'0'0'257'0,"0"0"-24"16,0 0-90-16,0 0-28 16,0 0-44-16,0 0-45 0,0 0-20 15,84-48-6-15,-64 48 0 16,0 0 0-16,-5 8-15 15,-5 10 6-15,-4 9 9 16,-5 8 1-16,-1 10 5 16,-1 4-5-16,-14 2 14 15,0 1 29-15,-1-5 9 16,4-8 8-16,3-10 0 16,3-8-6-16,5-8-11 15,1-6 2-15,0-7-7 16,11 0 13-16,11-3 27 15,7-16 14-15,11-9-13 0,5-9-17 16,6-5-30 0,-1-2-9-16,-3 4 0 0,0 5-13 15,-13 8 1-15,-6 9-6 16,-16 7-6-16,-3 7 0 16,-9 2 0-16,0 2-43 15,-9 2-85-15,-35 24-121 16,3-1-126-16,2-3-652 0</inkml:trace>
  <inkml:trace contextRef="#ctx0" brushRef="#br0" timeOffset="17679.3914">12333 2276 1243 0,'0'0'243'15,"0"0"-38"-15,0 0-30 16,0 0-30-16,0 0-32 16,0 0-64-16,0 0-31 15,70-87-17-15,-28 61-2 16,5 1-14-16,1 5-103 15,3 3-106-15,-12 5-323 16,-12 7-294-16</inkml:trace>
  <inkml:trace contextRef="#ctx0" brushRef="#br0" timeOffset="17848.9838">12465 2426 1160 0,'0'0'219'0,"0"0"-77"15,0 0-57-15,0 0-15 16,0 0 4-16,123-63-33 16,-35 17-41-16,13-10-72 15,-16 8-320-15,-24 11-667 0</inkml:trace>
  <inkml:trace contextRef="#ctx0" brushRef="#br0" timeOffset="18202.8531">13031 1917 1513 0,'0'0'229'0,"0"0"-52"15,0 0-53-15,0 0-84 16,0 0 1-16,-57 109 45 16,41-58-21-16,-1 7-12 15,-4 1-16-15,-4 3-19 16,-5-2-17-16,0-7 13 15,4-11-13-15,6-15 1 16,4-15 14-16,7-12 57 16,1-16-7-16,3-16-40 15,3-10-17-15,2 1-2 16,2 3-5-16,17 9 7 16,5 7 2-16,4 10-2 0,5 7 2 15,3 5-10-15,2 5-1 16,2 14 1-16,1 4 0 15,-1 5-1-15,2 3-15 16,-2-1-98-16,17 1-96 16,-14-7-258-16,-6-11-405 0</inkml:trace>
  <inkml:trace contextRef="#ctx0" brushRef="#br0" timeOffset="18544.6525">13317 2244 1378 0,'0'0'300'0,"0"0"-103"0,0 0-77 16,0 0 27-16,0 0-19 15,0 0-35-15,0 0-23 16,54 19-10-16,-44-2-10 16,-1 5-2-16,-6 4 5 15,-3 4 22-15,0 1-5 16,0 3-18-16,0-5 2 15,-3-3-11-15,0-6 5 16,3-8-6-16,0-4-12 16,0-4-3-16,0-3-2 15,4-1 4-15,7 0 5 16,7-8 4-16,3-6-11 0,4-6-14 16,5-5-13-1,-3-1 0-15,3 0-75 16,-2 2-59-16,-3 0-82 15,-6 6-104-15,-8 4-348 0</inkml:trace>
  <inkml:trace contextRef="#ctx0" brushRef="#br0" timeOffset="19119.0422">13704 1976 1264 0,'0'0'496'0,"0"0"-328"16,0 0 65-16,0 0-82 15,0 0-58-15,0 0-45 0,0 0-48 16,-14 12 1-16,35 10 11 15,2 2-11-15,4-1 1 16,2-4 3-16,-4-6-5 16,-4-6-1-16,-3-5-37 15,-6-2 5-15,-3-13 24 16,-6-10 9-16,-2-8 1 16,-1-5 1-16,0 5 14 15,-4 6 6-15,0 11 60 16,1 6 22-16,-1 8-30 15,4 6-41-15,0 18-33 16,0 16 12-16,4 10 21 0,9 12-8 16,0 6-14-1,5 0-2-15,-1-1-9 0,4-5-43 16,7 4-111-16,-3-20-119 16,-5-17-369-16</inkml:trace>
  <inkml:trace contextRef="#ctx0" brushRef="#br0" timeOffset="19405.0577">14075 2157 1257 0,'0'0'302'16,"0"0"-88"-16,0 0-71 15,0 0-12-15,0 0-28 0,0 0-37 16,88-15-26-16,-82 32-12 15,-6 8 16-15,0 9 45 16,0 5 3-16,-11 6 1 16,1-1-19-16,1-1-8 15,5-9-26-15,4-4-16 16,0-5-12-16,0-10-11 16,17-5 5-16,6-10-6 15,7 0-26-15,40-39-89 16,-11-2-98-16,-2-2-370 0</inkml:trace>
  <inkml:trace contextRef="#ctx0" brushRef="#br0" timeOffset="19612.5514">14561 1963 1722 0,'0'0'318'0,"0"0"-4"15,0 0-125-15,0 0-79 16,0 0-54-16,0 0-14 15,-21 81 16-15,21-36-25 16,4 8-18-16,-1-1-7 16,1 1-7-16,-4-2-1 15,1-5-91-15,-1-8-100 16,0-14-123-16,0-14-418 0</inkml:trace>
  <inkml:trace contextRef="#ctx0" brushRef="#br0" timeOffset="19791.428">14285 2051 1428 0,'0'0'266'16,"0"0"-108"-16,0 0-66 15,0 0 43-15,81 27 60 16,-22-6-43-16,10 1-54 16,-2 6-50-16,-3-1-33 15,-9 1-15-15,-7 0-43 16,2-6-134-16,-9-8-352 15,-13-13-992-15</inkml:trace>
  <inkml:trace contextRef="#ctx0" brushRef="#br0" timeOffset="20090.1632">14842 2044 1674 0,'0'0'237'15,"0"0"-69"-15,0 0-83 16,0 0 32-16,0 0-56 15,0 0-20-15,0 0-4 16,105-1-17-16,-83 1-10 16,-8 1-3-16,-8 14-6 15,-6 4 0-15,0 9 5 16,-10 8 7-16,-6 6 27 16,-3 4 17-16,0 0 4 15,5-5 1-15,4-6 9 16,7-7-15-16,3-12-29 15,5-8-13-15,23-8 2 0,27-12 6 16,36-27-2-16,30-12-20 16,-3 1-101-16,-29 11-163 15,-44 19-848-15</inkml:trace>
  <inkml:trace contextRef="#ctx0" brushRef="#br0" timeOffset="20953.7447">14464 2673 864 0,'0'0'243'0,"0"0"19"16,0 0-63-16,0 0-21 16,0 0-20-16,0 0-6 15,0 0-28-15,-33 15-45 16,33-15-6-16,2 1-9 15,8-1 10-15,10 0 2 16,6 0 2-16,12 0 7 0,26-18 6 16,30-13-20-1,38-12-7-15,15-7-18 0,-4 1-4 16,-21 10 0-16,-38 13-8 16,-28 7-13-16,-20 8-3 15,-12 4 0-15,-4 0-3 16,-4 4-7-16,-5 0-2 15,-8 3-5-15,-3 0-1 16,-8 3-1-16,-75 53-98 16,2 0-152-16,-31 7-352 0</inkml:trace>
  <inkml:trace contextRef="#ctx0" brushRef="#br0" timeOffset="22695.1594">13074 1665 85 0,'0'0'133'16,"0"0"-42"-16,0 0-25 0,0 0-31 15,0 0-16-15,-86 32-11 16,59-15-7-16,0 3 0 16,-7 1 0-16,2 1 1 15,1 0-2-15,3 0 1 16,5-1-1-16,2-1-1 15,5 2-8-15,5 2-6 16,-2 14-52-16,3-4-29 16,1 0-158-16</inkml:trace>
  <inkml:trace contextRef="#ctx0" brushRef="#br0" timeOffset="23244.1115">13004 1831 87 0,'0'0'151'0,"0"0"-44"16,0 0-77-16,0 0-30 16,0 0-291-16</inkml:trace>
  <inkml:trace contextRef="#ctx0" brushRef="#br0" timeOffset="26795.8221">16655 2701 1337 0,'0'0'571'0,"0"0"-493"16,0 0-62-16,0 0-15 16,-34 81 21-16,26-38 18 15,4 1-26-15,4-4-14 16,0-3-14-16,16-6-163 15,5-10-342-15,-2-13-446 0</inkml:trace>
  <inkml:trace contextRef="#ctx0" brushRef="#br0" timeOffset="27270.1025">16781 2225 1452 0,'0'0'221'0,"0"0"-17"15,0 0-72-15,0 0-87 16,0 0-31-16,-20 75 12 16,21-23 5-16,15 7-10 15,2 2-20-15,8-6 0 16,1-11-1-16,4-12-6 0,1-14-29 16,-1-18-15-16,-5-2-3 15,-4-27 9-15,-4-10 24 16,-8-4 20-1,-5-3 0-15,-3 7 7 0,-2 8 12 16,0 9 45-16,0 12 11 16,0 10-22-16,0 0-29 15,2 9-24-15,7 18-5 16,5 7 5-16,5 7 21 16,5 0-6-16,1-5-2 15,3-6-4-15,-1-10 1 16,-3-11 0-16,-4-9 21 15,-2-5 23-15,-6-21 12 0,-4-11-36 16,-6-9-12-16,-2-8-11 16,-3-2 1-16,-19 0-8 15,-4 2 0-15,0 11-13 16,3 9-18-16,10 14-21 16,8 14-60-16,5 15-128 15,7 13-318-15,8 4 22 16</inkml:trace>
  <inkml:trace contextRef="#ctx0" brushRef="#br0" timeOffset="27713.4475">17432 2458 1335 0,'0'0'232'15,"0"0"-133"-15,0 0 4 16,0 0 9-16,0 0-31 16,0 0-50-16,87 1-18 15,-77 16-7-15,-2 3-5 16,-5 4 9-16,-3 4 4 16,0 0-2-16,0-2-2 15,-9-4-2-15,1-5-2 16,0-7 1-16,5-4 21 15,1-5 31-15,2-1 15 16,0 0-17-16,0 0-18 16,15 0-7-16,3 0 7 15,6 2-8-15,2 3-10 0,0 3-14 16,-1 3-5 0,-7 2-2-16,-2 4-1 0,-8 2 1 15,-6 3 1-15,-2 0 0 16,-10-1 8-16,-12 0 20 15,-9-5 6-15,-8-5-13 16,-6-4-22-16,-1-5-18 16,-8-2-102-16,14 0-176 15,10 0-819-15</inkml:trace>
  <inkml:trace contextRef="#ctx0" brushRef="#br0" timeOffset="28454.3108">18041 2503 841 0,'0'0'546'0,"0"0"-340"16,0 0 29-16,0 0-87 15,0 0-29-15,0 0-37 16,0 0-51-16,34-22-24 15,-4 13-7-15,3-1-1 16,0 3-50-16,9 0-100 16,-8 1-130-16,-12 2-375 0</inkml:trace>
  <inkml:trace contextRef="#ctx0" brushRef="#br0" timeOffset="28628.7296">18054 2716 1300 0,'0'0'184'0,"0"0"-116"15,0 0-46 1,0 0 54-16,0 0-24 0,153-58-52 16,-86 27-132-16,-7-1-424 0</inkml:trace>
  <inkml:trace contextRef="#ctx0" brushRef="#br0" timeOffset="29642.4461">19148 2135 950 0,'0'0'381'0,"0"0"-73"16,0 0-22-16,0 0-54 16,0 0-89-16,0 0-51 15,0 0-47-15,-45 52-26 16,23-7 6-16,-1 8 6 15,0 3-17-15,3 0-13 16,2-5-1-16,3-3 0 16,0-7 0-16,6-7-21 15,0-7-30-15,5-11-27 16,-2-13 17-16,1-3 45 0,-1-18 7 16,-1-13-2-1,-2-6 11-15,3-1 0 0,2 7 22 16,4 7 11-1,0 7 10-15,0 7-6 0,16 5-10 16,5 2-11-16,12 3-1 16,7 0 4-16,5 13 3 15,2 5-4-15,-2 6-12 16,-3 4-6-16,-5 4 0 16,-5 2-42-16,8 12-91 15,-7-9-110-15,-8-12-492 0</inkml:trace>
  <inkml:trace contextRef="#ctx0" brushRef="#br0" timeOffset="30120.6963">19491 2514 1699 0,'0'0'249'0,"0"0"-162"16,0 0-4-16,0 0 41 16,0 0-22-16,0 0-68 15,0 0-28-15,76-28-6 16,-67 40 0-16,1 4 0 16,-7 7-1-16,-3 2 1 15,0 3 1-15,-7-1-1 0,-8-1-7 16,0-6-8-16,-1-8 3 15,5-5 12-15,4-4 0 16,5-3 11-16,2 0 11 16,0 0 9-16,6 0-4 15,8 0 3-15,7-1-5 16,5 1-4-16,4 0-12 16,0 0-2-16,0 12 5 15,-6 4-12-15,-2 4 1 16,-6 3-1-16,-7 4 1 15,-6 4 17-15,-3-2 6 16,-4-1 7-16,-15-3 2 16,-10-3-11-16,-4-8-1 15,-6-6-15-15,-1-8-6 0,-1 0-40 16,0-13-81-16,11-5-147 16,13-6-591-16</inkml:trace>
  <inkml:trace contextRef="#ctx0" brushRef="#br0" timeOffset="31063.7173">20116 2148 1099 0,'0'0'314'0,"0"0"-65"16,0 0-33-16,0 0-52 15,0 0-62-15,0 0-39 16,0 0-41-16,23 29 18 16,3 2 55-16,5 5-21 15,1-2-29-15,0-2-8 16,-2-6-13-16,-1-7-7 0,-3-7-16 16,-4-7 6-16,-3-5-1 15,-6-6 6-15,-2-15-3 16,-4-8-8-16,-5-13-1 15,-2-5 2-15,0-3-1 16,-10 4 0-16,-1 9 8 16,3 13 19-16,4 14 63 15,4 10-29-15,0 5-48 16,1 36-8-16,18 24 1 16,11 27 34-16,2 12-9 15,-3-2-14-15,-7-22-6 16,-8-22-12-16,-7-14 0 15,2-8-76-15,2 12-103 0,-2-9-133 16,-1-10-515-16</inkml:trace>
  <inkml:trace contextRef="#ctx0" brushRef="#br0" timeOffset="31366.5793">20689 2452 228 0,'0'0'1366'0,"0"0"-1191"16,0 0-45-16,0 0 10 16,0 0 0-16,0 0-66 15,86-22-37-15,-74 22-15 16,-6 3-7-16,-2 9-6 0,-4 7 4 16,0 7 20-16,-4 4 11 15,-6 4 10 1,-3 2-4-16,0 0 1 15,4-5-4-15,3-6 1 0,3-8-8 16,3-6-17 0,2-8-16-16,18-3 1 0,15-4 4 15,10-16-12-15,6-6-32 16,22-20-115-16,-16 2-212 16,-9 3-992-16</inkml:trace>
  <inkml:trace contextRef="#ctx0" brushRef="#br0" timeOffset="32305.3074">20932 2654 1252 0,'0'0'287'0,"0"0"-117"15,0 0-6-15,0 0-12 0,0 0-52 16,85-66-41 0,-54 66-13-16,2 4-9 0,-5 16 3 15,-4 6-8-15,-12 10-7 16,-11 4-8-16,-2 8 1 16,-27 3 11-16,-16 4-8 15,-11-6-15-15,-3-6-6 16,6-11-3-16,14-15-28 15,26-29-67-15,12-17-202 16,0-15-633-16</inkml:trace>
  <inkml:trace contextRef="#ctx0" brushRef="#br0" timeOffset="32538.8004">21539 2065 662 0,'0'0'1172'16,"0"0"-993"-16,0 0 59 16,0 0-80-16,0 0-27 15,0 0-59-15,0 0-49 16,-61 70-15-16,44-23-2 16,0 6-6-16,3 2 0 15,2-1-10-15,0-2-87 16,-10 5-75-16,5-12-113 15,-1-13-465-15</inkml:trace>
  <inkml:trace contextRef="#ctx0" brushRef="#br0" timeOffset="32726.3944">21199 2239 484 0,'0'0'1231'15,"0"0"-1085"-15,0 0-70 16,0 0 22-16,0 0 56 15,0 0-37-15,125 92-55 16,-68-59-38-16,2 5-15 16,1-3-9-16,5 4-124 15,-12-9-244-15,-16-13-1017 0</inkml:trace>
  <inkml:trace contextRef="#ctx0" brushRef="#br0" timeOffset="33080.3666">21854 2290 669 0,'0'0'1165'0,"0"0"-1079"15,0 0-70-15,0 0 9 16,0 0 50-16,0 0-30 16,0 0-30-16,89 55-13 15,-82-28-1-15,-7 4 8 16,0 3-9-16,-14 2-9 15,-6-3-7-15,2-5 16 16,3-8-1-16,6-9 1 0,6-7 34 16,3-4 59-1,0 0-8-15,5-4-36 0,10-2-18 16,4-1-13-16,5 3 4 16,4 4-14-16,2 0 18 15,-2 0-5-15,-2 11 3 16,-10 3-8-16,-7 8-1 15,-9 7-7-15,-31 24 7 16,-67 25-15-16,-95 30 0 16,8-12-139-16,-21-15-521 0</inkml:trace>
  <inkml:trace contextRef="#ctx0" brushRef="#br0" timeOffset="34416.649">20568 3185 965 0,'0'0'210'15,"0"0"-152"-15,0 0-25 16,0 0 79-16,0 0 46 15,0 0-42-15,33 0-18 16,-1 0-22-16,11-2-4 16,10-5-3-16,23-3-25 15,21-2 1-15,31-5 15 16,8-3-14-16,-8-1-2 16,-10-1-10-16,-17 0 18 15,1-5-14-15,-4-3 2 16,-5-1 8-16,-14 1-2 15,-18 5-5-15,-15 4-5 16,-7 1 3-16,4-2 1 16,-1-2 5-16,1 1-5 15,-7 6-6-15,-12 4 2 0,-3 6-5 16,-7 0-5-16,-4 4-14 16,-3 0-2-16,-2 1-10 15,-4 2 0-15,-1 0-13 16,-24 22-95-16,-12 5-120 15,-14 7-348-15</inkml:trace>
  <inkml:trace contextRef="#ctx0" brushRef="#br0" timeOffset="35399.0248">19215 3104 880 0,'0'0'184'16,"0"0"-100"-16,0 0 53 15,0 0 39-15,0 0-6 16,0 0-23-16,0 0-62 16,9 3-19-16,12-1 41 0,16-2 3 15,11 0 5 1,23-3-20-16,23-16-24 15,18-8-16-15,-8 1-6 0,-19 4-7 16,-29 4-18 0,-15 4 7-16,1-1-9 0,1 0-2 15,-2-1-2-15,-11 6-11 16,-8 3-7-16,-14 4 5 16,-4 3-5-16,-4 5-79 15,-61 59-129-15,-3-2-171 16,-21 10-937-16</inkml:trace>
  <inkml:trace contextRef="#ctx0" brushRef="#br0" timeOffset="41896.185">19878 7260 568 0,'0'0'149'0,"0"0"-12"0,0 0 26 16,0 0-25-16,0 0-8 15,0 0-18-15,-20-11-20 16,20 11-16-16,0 0-18 15,0 0-4-15,0 0-14 16,0 0-13-16,0 7 0 16,13 7 37-16,11 2 19 15,9 6 2-15,12-2-19 16,8-3-22-16,9 1-8 16,2-3-13-16,4 0-9 15,2-2-1-15,-3-2-4 16,-1-1-2-16,-5-4 3 15,-3 0 4-15,-1-1 0 16,-5-2 0-16,-2 2-2 16,-1-3-2-16,-2 2-4 0,-2 2-5 15,0-1 0 1,-3-1 8-16,0 1-8 0,0 0 4 16,2-1-4-1,0-1 4-15,1 2 2 0,3-5 4 16,0 4-10-16,0-2 7 15,-3 1-8-15,-4 1 0 16,-4 0 0-16,-6 1-1 16,-4-2 1-16,-1-2 0 15,-3-1 0-15,-1 0 1 16,-2 0 5-16,-3 0-5 16,1-4 10-16,0-6 10 15,-2-2-7-15,3 0-4 0,1-1-4 16,-1 0-5-16,2 1 8 15,0 0-3-15,2-1-4 16,-1 3 4-16,0 0-5 16,-1-1 6-16,3-3 0 15,1 2-1-15,2-6 5 16,1 1-4-16,1-6-5 16,-5 0 5-16,3-5 2 15,-4 2 1-15,-2-3 4 16,-2 0 5-16,0-4 3 15,-3-1 4-15,-1-4-8 16,0-3-1-16,0-2-9 16,-2-5-1-16,1 0-7 15,-4-2 0-15,0 3 1 0,-4 4 0 16,-3 1-1-16,-1 2 0 16,-2 1 1-16,0 2 0 15,-2-1 0-15,-8 0 8 16,-8-1-8-16,-1 0 8 15,-4 0-3-15,-4 0 6 16,-1 3-1-16,-2-1 2 16,-1 1 0-16,-3 2-2 15,-5-2 2-15,-1 2 1 16,-4 2-8-16,-3 1-5 16,-2 7 6-16,-2 0-1 0,-3 2-5 15,-1 5 1 1,-4 0-1-16,2 3-1 0,-4 2 1 15,-5 4 2 1,-1-1-2-16,-8 4-1 0,2 2 0 16,-2-1 0-1,2 4-1-15,3 0 1 0,3 0-1 16,3 0 1-16,-1 7 0 16,5 0-2-16,-1 4 4 15,0 0-4-15,2 4 2 16,4 1 0-16,0 1 2 15,7 0-2-15,3 1 1 16,2 2-1-16,6-2 0 16,-1 1 0-16,4 1 0 15,0 2 0-15,-3 1 0 0,1-1-1 16,-2 2-1-16,0 1 1 16,2-3 0-1,-2 2 1-15,7-2-1 0,5 2-5 16,3 0 6-16,2 3-2 15,1 2 2-15,6 3-6 16,-2 1 6-16,3 3 0 16,3 2 0-16,-2 3-1 15,3 1 1-15,0 2 0 16,0-1 0-16,1-4 0 16,3-1 0-16,0-3 0 15,1-4 0-15,-2 1 0 0,5-4 0 16,-1 0 6-16,2-2-4 15,0 1 5-15,2 0 3 16,9 2 1-16,3-1 10 16,4 0 0-16,3-1-5 15,6 0 2-15,5-3 4 16,7-1-1-16,4-4 3 16,6-3 0-16,5-3 8 15,3-3-1-15,0-1-3 16,2-1-5-16,-2-4-10 15,-3 1 1-15,-6-4-7 16,-1 0 1-16,-5-1-8 16,-4 0 1-16,-3 0 0 15,-7 0 0-15,-8 0 0 16,-4 0-1-16,-8 0 0 0,-5 3-57 16,-3 11-109-1,-47 47-101-15,-6-6-110 0,-22 5-942 0</inkml:trace>
  <inkml:trace contextRef="#ctx0" brushRef="#br0" timeOffset="43456.4541">19374 5766 205 0,'0'0'234'15,"0"0"-22"-15,0 0 26 0,0 0-5 16,0 0 20-16,0 0-42 15,-22-71-29-15,21 66-28 16,-1 3-15-16,-1 2-46 16,3 0-45-16,0 8-40 15,0 17-7-15,0 11 4 16,3 9 9-16,4 6-12 16,3 1-1-16,0-6 0 15,2-5 0-15,0-9-1 16,-2-10 6-16,-2-9-6 15,-1-5 0-15,0-8 0 16,3 0 10-16,-1-19 8 16,4-7-11-16,-1-4-6 0,3-1 8 15,-5 2-8-15,-1 7 0 16,-3 4 0-16,0 9 5 16,-5 3 3-16,2 6-2 15,2 0-7-15,3 6-16 16,6 11 15-16,4 3 1 15,5 4 6-15,0-4 0 16,3-1 8-16,-4-5-3 16,0-5 0-16,-1-8-1 15,-4-1 6-15,-2 0 5 16,-3-17-2-16,-5-6-2 16,-4-8-4-16,-3-5-1 15,0-7-11-15,-10-1-1 0,-4 3 1 16,1 10-1-1,4 7-1-15,3 14-7 0,1 10-52 16,-3 8-100-16,2 37-45 16,-2-1-56-16,4-1-330 0</inkml:trace>
  <inkml:trace contextRef="#ctx0" brushRef="#br0" timeOffset="43681.2773">19802 5857 383 0,'0'0'1087'0,"0"0"-829"15,0 0-109 1,0 0-70-16,0 0 16 0,0 0 23 16,33 74-49-16,-22-42-42 15,-1 2-17-15,-2 3-10 16,-2-1-19-16,11 3-167 15,-1-10-324-15,1-13-768 0</inkml:trace>
  <inkml:trace contextRef="#ctx0" brushRef="#br0" timeOffset="44313.9112">20326 5494 1077 0,'0'0'222'16,"0"0"65"-16,0 0-12 16,0 0-130-16,0 0-53 15,0 0-51-15,0 0-23 0,-28 56 23 16,28-18-5 0,0 3-16-16,0 0-14 0,4-4-5 15,6-6 0 1,0-4 0-16,-1-10-1 0,-2-8-27 15,2-4-2-15,-2-5 1 16,1-2 14-16,2-13 13 16,-2-6 1-16,-1-2 0 15,-2 0 0-15,-2 6 0 16,-2 5 1-16,1 7 17 16,-2 5 4-16,0 0-22 15,1 5-4-15,5 12 3 16,-1 4 1-16,5 4 7 0,3-1-6 15,1-5 5 1,-1-2-5-16,1-7 7 0,-2-5-8 16,1-5 6-16,1-2 16 15,-1-16-2-15,0-11 0 16,-3-5-6-16,-3-12-7 16,-6-5-5-16,-1-4 4 15,0 6-6-15,-8 8-1 16,-1 12 0-16,4 17-36 15,0 12-45-15,-1 23-134 16,2 10-137-16,1 4-230 0</inkml:trace>
  <inkml:trace contextRef="#ctx0" brushRef="#br0" timeOffset="44720.138">20678 5712 563 0,'0'0'749'15,"0"0"-636"-15,0 0 9 16,0 0-23-16,0 0 0 16,0 0-32-16,81-38-29 15,-68 38-8-15,-1 0-11 16,-9 6-10-16,-3 10 17 15,-1 4 36-15,-15 5 44 0,-3 4-11 16,-1 0-23-16,4-5-17 16,2-5-11-16,4-2-2 15,6-9 1-15,2-4-15 16,2-3 9-16,0-1 8 16,0 0 3-16,10 0-2 15,10-6-3-15,9-8-6 16,7-2-17-16,1 2-13 15,-1 0-6-15,-6 5-1 16,-8 1-11-16,-7 5-43 16,-9 3-59-16,-6 6-67 15,-4 8-189-15,-10 0-431 0</inkml:trace>
  <inkml:trace contextRef="#ctx0" brushRef="#br0" timeOffset="47095.5032">21433 6321 479 0,'0'0'172'0,"0"0"-19"16,0 0 0-16,0 0-17 16,0 0-10-16,-84-41-10 15,66 35-3-15,0 0 0 16,1 4-1-16,-3-1-7 16,-2 3-23-16,-2 0-19 15,-7 11-16-15,-5 7-4 16,-3 6 6-16,2 4-2 15,-1 5-4-15,2 3-5 0,5 3-8 16,1 0 1 0,5 2 0-16,3 0 2 0,5 1-8 15,1 0 3-15,5 0-4 16,3-1-4-16,3-2-3 16,4-3-1-16,-1-1-4 15,2 0 0-15,0-4-3 16,0 0 0-16,0 0-3 15,0 2 5-15,0-2-2 16,0 5 5-16,0 1 4 0,2 1-8 16,8-1 2-1,5 0-6-15,7-4 0 16,6-4 1-16,10-3 1 0,4-5 5 16,11-4 5-16,3-1 10 15,0-5-13-15,-1-1-4 16,-4-2-4-16,0 0 2 15,-1-4-8-15,-2-3 7 16,3-1-7-16,0 0 9 16,-2 0 2-16,2-11 2 15,-2 1 8-15,2-5 6 16,-2 3-2-16,-7-4-8 16,1 1 1-16,-7-2-1 15,-5-2 3-15,-3 1-5 16,-5-2 2-16,1 0 2 0,-2-2 4 15,-3-2-2 1,-1 0-2-16,-1-3-4 0,-4-2 5 16,2-4-6-16,-5-1-5 15,-2-7-2-15,1 2-1 16,-5-2-7-16,-2 0 1 16,1 3 0-1,-3 1 6-15,0 3-7 0,0 0-1 16,0 1 0-16,0 2 1 15,0 0 0-15,-5 1-1 16,-4 2 1-16,0 1 0 16,-3-1 0-16,-1 2-1 15,-2 1 1-15,-1 1-1 16,-2 3 0-16,-2 1 0 16,1 3-1-16,0 3 1 0,-4 1 0 15,1 2 0 1,-2 0 1-16,2 2 0 0,-2 1 0 15,0-1 0-15,0 2 0 16,3 0 1-16,-3 1-1 16,-1-2 0-16,0 3-1 15,-2-1 1-15,0 3-2 16,-2 1-5-16,3 2 1 16,-4 0 0-16,0 0 4 15,0 0 1-15,3 5-5 0,2 2 5 16,3 0-7-1,4 1 1-15,1 1-11 0,4-1-33 16,3 2-44 0,1 2-47-16,9 9-44 0,0-3-105 15,0-4-345-15</inkml:trace>
  <inkml:trace contextRef="#ctx0" brushRef="#br0" timeOffset="49648.354">20821 8736 689 0,'0'0'138'15,"0"0"-57"-15,0 0 52 16,124 18 55-16,-29-7 39 15,32 6-56-15,18 2-25 16,0 1-23-16,-4-2-37 16,-9-4-26-16,-4 2-11 15,-10-2-4-15,-11-4-17 16,-11-5-10-16,-8-5-8 0,-15-4-4 16,-13-10 0-16,-14-2 10 15,-4-5-1-15,5-4 4 16,7-8-2-16,1-9 8 15,-1-5 7-15,-7 0 2 16,-3-3-7-16,-3 1 6 16,-5 0-4-16,-3 1-2 15,-5 1 3-15,-2-3-11 16,-5-3-2-16,-2 2-4 16,-7-2-6-16,-2-2 1 15,-7 4-2-15,-3-2-5 16,0 4 1-16,-8 3-1 15,-9 1 5-15,-6 5 0 16,-5 0-6-16,-4 2 0 16,-6 2 0-16,-6 5 0 0,-3 1 0 15,-3 2 0-15,-3 3 0 16,-4 1 0-16,-2 2-1 16,-4-1 1-16,-5 0-1 15,-1 4 0-15,-3 1 0 16,-2 2-8-16,2 3 3 15,4 3 5-15,3 3 1 16,4 2-1-16,7 2 0 16,4 1 1-16,5 1 0 15,-1 0 0-15,3-2 0 16,-4 0 0-16,-3-1-1 16,-4-2-11-16,-7-1 10 15,-18-1-14-15,-15-6 6 16,6 5 8-16,10 1-5 0,13 2 5 15,17 3 1-15,-3 3 1 16,-2-3-1-16,9 3 1 16,8 0-1-16,7 0 1 15,3 0 0-15,7 3 0 16,1 1-1-16,5 4 0 16,-4 3-8-16,-4 2 7 15,-1 2-5-15,-6 2 7 16,2 2 0-16,-2 3 0 0,-1 1 0 15,1 0 0 1,-1 4-1-16,3 3 0 16,-2-1 1-16,1 1 0 0,2-1 0 15,2-3 1-15,4-1-1 16,3-1 0-16,5-1 1 16,3 0-1-16,2 1 1 15,1 0 14-15,3 3-14 16,1 2 8-16,1 3-1 15,0-1-7-15,-2 5 8 16,-1 1-1-16,-3 1 0 16,0-1 1-16,-1 1 3 15,1-1-3-15,1-1 0 16,2 0 5-16,3-2-1 16,0 2-1-16,0-2 0 15,9 3 0-15,8-2-2 0,5 2 2 16,6-3 3-16,8 2-3 15,6-1 3-15,5-1 0 16,5 0-6-16,0-1-2 16,-2-2-1-16,-2 2 2 15,1-3 1-15,-4-1-8 16,0-3 9-16,0-3-2 16,-1-2-7-16,0-4 1 15,0-3 5-15,0-6 2 16,2-3 11-16,-1-5-1 15,2 0 10-15,-2-7-1 16,1-6-4-16,-4-3-6 16,-3 0-6-16,-4 1-6 15,-6 2-5-15,-8 2 0 0,-5 3 0 16,-5 2-1-16,-5 0-1 16,-2 3-49-16,0-4-65 15,1 0-73-15,-1 0-190 16,-4 1-916-16</inkml:trace>
  <inkml:trace contextRef="#ctx0" brushRef="#br0" timeOffset="55800.7286">20043 6350 16 0,'0'0'195'15,"0"0"-58"-15,0 0-22 16,0 0-9-16,0 0-33 16,0 0-31-16,-5 0-13 0,5 0-2 15,0 0-6 1,-3 0-4-16,3 0-11 0,-1 0-5 16,-2 0 2-16,0 0-3 15,1 0 1-15,-1 3-1 16,2 1-39-16,1 0-42 15,0 1-117-15,0-4-214 0</inkml:trace>
  <inkml:trace contextRef="#ctx0" brushRef="#br0" timeOffset="67204.1796">10437 9186 773 0,'0'0'259'0,"0"0"-83"16,0 0 26-16,0 0 10 15,-118-12-40-15,67 19-30 16,-8 11-28-16,-4 8-20 15,0 7-7-15,8 3-11 0,8 4-16 16,14 1-18-16,13 0-20 16,11 0-13-16,9-2-3 15,5-3-6-15,17-4 7 16,6-8-7-16,5-5 1 16,2-5-1-16,1-6-8 15,-1-6-7-15,-4-2-3 16,-2-7-3-16,-5-13 6 15,-5-8 3-15,-7-6 5 16,-2-7 6-16,-4-2 1 16,-4-1 0-16,-1 7 1 15,-1 7-1-15,0 10 16 16,0 10 15-16,2 10-6 0,4 0-13 16,4 17-10-16,4 13 17 15,3 9 6-15,2 3-7 16,0 4-11-16,-3-4-7 15,2-4 0-15,0-2-32 16,2-4-99-16,14-3-127 16,-3-6-461-16,-4-10-316 0</inkml:trace>
  <inkml:trace contextRef="#ctx0" brushRef="#br0" timeOffset="68836.8783">10252 9329 601 0,'0'0'505'15,"0"0"-269"-15,0 0 33 16,0 0 11-16,-79-19-45 16,45 90-82-16,-8 42-48 0,3 12 7 15,14-15-16 1,17-33-9-16,8-36-25 0,25-12-27 15,15-3-24-15,28-9-3 16,31-17-7-16,20-38 11 16,-1-32-12-16,-27-17 0 15,-42-2-9-15,-46 8-4 16,-20 3 0-16,-24 13 6 16,-7 15 7-16,5 16 1 15,-1 14-1-15,-9 3 0 16,-3 9 0-16,-3 8-27 15,13 3-31-15,20 19-20 16,26 1-22-16,34 0-54 16,102-15-100-16,0-8-293 15,9-1-255-15</inkml:trace>
  <inkml:trace contextRef="#ctx0" brushRef="#br0" timeOffset="69295.3569">11312 8935 1778 0,'0'0'211'0,"0"0"-88"15,-71 86 33-15,48-42-22 16,11 5-28-16,11 1-54 16,1 1-26-16,9-2-16 15,18-2-8-15,4-5-2 16,6-9 0-16,2-13-33 0,1-12-19 15,-4-8-9 1,-6-11 14-16,-6-14 19 0,-9-7 14 16,-6-1 13-1,-3 1 1-15,-3 5 1 0,-3 8 24 16,1 7 21-16,2 9-3 16,3 3-16-16,6 12-2 15,9 13 21-15,7 8-5 16,7 1-4-16,3-2-13 15,3-6-5-15,1-9-3 16,-4-11-4-16,-2-6-11 16,-5-11 11-16,-10-15-3 0,-6-12 6 15,-12-9-1-15,-4-16 2 16,-20 3 0-16,-7-3-8 16,-5 8-7-16,7 21-1 15,7 7-13-15,9 16-54 16,18 14-103-16,15 16-177 15,10 1-398-15</inkml:trace>
  <inkml:trace contextRef="#ctx0" brushRef="#br0" timeOffset="69435.4657">12154 9281 1737 0,'0'0'235'0,"0"0"-134"15,0 0-96-15,0 0-5 0,94-74-171 16,-43 36-736-16</inkml:trace>
  <inkml:trace contextRef="#ctx0" brushRef="#br0" timeOffset="69893.1899">12431 9069 1787 0,'0'0'89'0,"0"0"-66"15,88 0 24-15,-37 3 97 16,6 15-29-16,-5 9-15 16,-8 11-27-16,-16 8-24 15,-17 10-15-15,-11 3-22 0,-14 2 1 16,-11-3-5-16,-2-12-8 15,5-15 0-15,8-20 1 16,9-11-1-16,5-41-12 16,10-10-33-16,13-15-20 15,11-3-24-15,-1 13 6 16,1-5 39-16,-6 10 25 16,-8 8 19-16,-7 7 0 15,-5 9 37-15,-6 9 50 16,0 7 28-16,-2 8 14 15,0 3-14-15,0 5-42 16,-2 19-40-16,-3 13 7 16,1 9 18-16,4 12-5 0,0 0-19 15,5 3-16 1,9-4-17-16,8-8 4 0,2-6-5 16,6-11-85-16,22-20-93 15,-9-10-110-15,2-7-517 0</inkml:trace>
  <inkml:trace contextRef="#ctx0" brushRef="#br0" timeOffset="70113.4782">13305 8993 1901 0,'0'0'369'15,"0"0"-161"-15,0 0-88 0,-15 92 56 16,20-49-9-16,14 3-62 15,5 3-51-15,1 2-35 16,-1-1-7-16,0-2-4 16,-6-6-8-16,-6-4-55 15,-3-12-105-15,-9-15-80 16,0-8-120-16,-14-3-509 0</inkml:trace>
  <inkml:trace contextRef="#ctx0" brushRef="#br0" timeOffset="70294.033">13063 9269 1597 0,'0'0'539'0,"0"0"-453"0,0 0 69 16,101 2 47-16,-39-9-36 16,12-6-83-16,1-6-54 15,3-2-29-15,-5-2-21 16,10-18-164-16,-20 7-343 15,-16 0-1243-15</inkml:trace>
  <inkml:trace contextRef="#ctx0" brushRef="#br0" timeOffset="71823.8027">14067 8903 1313 0,'0'0'172'15,"0"0"-8"-15,0 0 109 16,0 0-91-16,0 0-119 15,0 0-24-15,-14 103 18 16,25-12 5-16,0 0-33 0,4-18-19 16,-8-20-4-16,-1-14-5 15,0 2 0-15,3-2-1 16,-3-7 0-16,-2-13 0 16,1-14 1-16,0-5 5 15,5-27 41-15,3-9-10 16,7-8 5-16,4-2-11 15,11 4-6-15,4 11-1 16,3 8-16-16,4 11-2 16,-1 9 0-16,-4 3-5 15,-7 5 5-15,-8 12-4 16,-12 7 9-16,-11 5 6 16,-3 5-2-16,-17 1-2 15,-17 2-5-15,-5-1-7 0,-7-6 14 16,-3-4-15-16,5-10-7 15,4-12-41-15,11-4-52 16,19-53-88-16,10 2-307 16,0-7-540-16</inkml:trace>
  <inkml:trace contextRef="#ctx0" brushRef="#br0" timeOffset="71974.2221">14792 9114 940 0,'0'0'315'0,"0"0"-69"0,0 0-48 16,0 0-36-16,0 0-49 16,97 3-88-16,-39-16-25 15,-10 2-189-15,-8 3-468 0</inkml:trace>
  <inkml:trace contextRef="#ctx0" brushRef="#br0" timeOffset="72130.1049">14849 9351 1460 0,'0'0'285'0,"0"0"-108"15,0 0-86-15,0 0 15 16,130-55-68-16,-17 8-38 0,11-1-110 16,-24 9-214-1,-30 11-546-15</inkml:trace>
  <inkml:trace contextRef="#ctx0" brushRef="#br0" timeOffset="72439.42">15966 8869 1375 0,'0'0'344'0,"0"0"-57"16,0 0-37-16,-97-8-45 15,64 22-40-15,1 14-64 16,5 8-29-16,7 8-12 15,10 7-4-15,10 0-9 16,0 2-16-16,19-6-5 16,13-9-2-16,8-12 4 0,11-11-6 15,8-11-5-15,4-4-2 16,-1-21-3-16,-2-11-11 16,-5-9 7-16,-10-7-7 15,-10-10 8-15,-12-4-7 16,-15 0 3-16,-8 8-5 15,-45 16-6-15,-104 38-64 16,4 9-165-16,-31 31-289 0</inkml:trace>
  <inkml:trace contextRef="#ctx0" brushRef="#br0" timeOffset="73815.2761">11365 9634 907 0,'0'0'283'15,"0"0"-52"-15,0 0-10 0,0 0-37 16,0 0-36-16,0 0-49 16,3 27-8-16,20-17 32 15,11 1-9-15,9-2-32 16,9-6-17-16,6-3-10 16,3 0-30-16,2-9-17 15,-4-3-7-15,-5-4-1 16,-11 3-47-16,-8 4-66 15,-15 1-97-15,-20 8-111 16,0 0-319-16,-19 0-326 0</inkml:trace>
  <inkml:trace contextRef="#ctx0" brushRef="#br0" timeOffset="74002.8382">11312 9892 816 0,'0'0'303'0,"0"0"-80"15,0 0-24-15,0 0-60 16,0 0-12-16,0 0 10 16,91-11-52-16,-40-2-48 15,4-3-20-15,1-1-11 16,-3 1-6-16,-11 10-123 16,-16 3-395-16,-21 3-689 0</inkml:trace>
  <inkml:trace contextRef="#ctx0" brushRef="#br0" timeOffset="76477.9951">11220 10314 514 0,'0'0'203'16,"0"0"7"-16,0 0 9 15,-17-73 25-15,0 54 3 0,-6 3-60 16,-3 5-16-16,-6 6-33 16,-5 5-57-16,-4 0-13 15,-3 16-10-15,4 5-9 16,7 6-8-16,6 6-14 16,8 2-12-16,10 3-9 15,9 2 1-15,1 0-7 16,20-4 0-16,9-2 1 15,5-9-1-15,4-9 0 16,-1-11-10-16,0-5 1 16,-5-5-13-16,-6-15 10 15,-6-7 5-15,-6-5 6 16,-9-3 0-16,-5-1 1 16,-1 2 0-16,0 5 7 15,-3 7 26-15,-1 8 13 0,1 9 15 16,3 5-27-16,0 0-28 15,0 14-6-15,1 13 0 16,10 7-6-16,1 8 6 16,4 3 0-16,2 0-73 15,9 10-67-15,-2-13-164 16,-1-11-457-16</inkml:trace>
  <inkml:trace contextRef="#ctx0" brushRef="#br0" timeOffset="76950.9963">11469 10222 1300 0,'0'0'186'0,"0"0"-109"16,0 0 42-16,0 0 24 15,94 31-30-15,-67-3-38 16,-6 9-29-16,-8 6-15 15,-6 6-1-15,-7 5-10 16,0-3-9-16,-14-3-3 16,0-7-6-16,2-13-1 15,3-12 8-15,2-13-7 0,2-3 17 16,0-25-19 0,5-16-26-16,0-8-2 0,0-6 0 15,13 1 1 1,0 1 10-16,2 7 8 0,-6 6 8 15,-1 6 1-15,-3 7 1 16,-3 6 27-16,-2 8 34 16,0 5 25-16,0 8 26 15,0 0-29-15,0 8-30 16,0 14-5-16,0 11 22 16,0 4-5-16,0 6-10 15,0 3-18-15,0-2-13 16,9-1-16-16,2-2-8 15,5-4-1-15,2-8-58 16,7-3-69-16,18-21-106 0,-5-5-330 16,-6-10-752-16</inkml:trace>
  <inkml:trace contextRef="#ctx0" brushRef="#br0" timeOffset="77170.466">12033 10130 1568 0,'0'0'392'16,"0"0"-148"-16,0 0-101 16,0 0 55-16,22 77-32 15,-8-36-54-15,2 5-27 16,-4 6-25-16,-2 3-31 16,1-1-20-16,-5-4-9 15,-2-6-6-15,-2-8-99 16,-1-14-73-16,-1-15-66 0,-3-7-137 15,-7 0-444-15</inkml:trace>
  <inkml:trace contextRef="#ctx0" brushRef="#br0" timeOffset="77329.2812">11860 10352 1211 0,'0'0'274'15,"0"0"-106"-15,0 0-32 16,0 0-9-16,107-38-33 15,-44 23-52-15,7-2-27 16,6 3-15-16,21-10-81 16,-18 6-232-16,-15 2-571 0</inkml:trace>
  <inkml:trace contextRef="#ctx0" brushRef="#br0" timeOffset="77560.504">12522 10118 1343 0,'0'0'314'0,"0"0"-95"16,0 0-36-16,0 0 6 15,0 0-53-15,-58 104-26 16,50-65-10-16,4 2-23 16,4 1-25-16,0-2-26 15,9-5-14-15,12-7-11 0,4-6 11 16,8-11-12-1,7-11-8-15,29-16-71 0,-11-15-116 16,-5-5-348-16</inkml:trace>
  <inkml:trace contextRef="#ctx0" brushRef="#br0" timeOffset="78407.98">12770 9907 1092 0,'0'0'329'16,"0"0"-55"-16,0 0-27 16,0 0-77-16,0 0-98 0,0 0-26 15,0 0 28-15,30 57 0 16,-1-34-36-16,2 1-18 15,1-4-19-15,1-4 0 16,-5-7 5-16,-2-8-6 16,-7-1-23-16,-6-3 3 15,-4-15 6-15,-3-7 4 16,-4-6 1-16,-2-4 8 16,0 2 0-16,0 6 1 15,-8 6 36-15,5 11 40 16,2 8 23-16,1 2-35 0,0 26-26 15,0 13 32 1,5 14 22-16,9 20 5 16,2 16-16-16,4 14-6 0,-4-12-29 15,-4-20-22-15,-6-24-18 16,-3-19-5-16,0 2-1 16,-1-3 0-16,-1-3-72 15,-1-12-100-15,0-16-95 16,-3-18-215-16,-7-14-1238 0</inkml:trace>
  <inkml:trace contextRef="#ctx0" brushRef="#br0" timeOffset="78763.3797">13429 9811 1455 0,'0'0'377'0,"0"0"-92"16,0 0-80-16,0 0-46 15,0 0-12-15,0 0-5 0,43 92-14 16,-19-45-37-16,-2 0-28 16,1 3-36-16,-5-2-14 15,-3-3-12-15,-6-3-1 16,-3-3-102-16,-6-9-100 16,-6-6-67-16,-14-8-283 15,-2-13-532-15</inkml:trace>
  <inkml:trace contextRef="#ctx0" brushRef="#br0" timeOffset="78902.2681">13355 10125 1408 0,'0'0'201'16,"0"0"-124"-16,0 0 18 16,91-15 13-16,-35 8-63 15,10-1-45-15,23-6-30 0,-26 2-300 16,-3-3-989-16</inkml:trace>
  <inkml:trace contextRef="#ctx0" brushRef="#br0" timeOffset="79269.8008">13821 9774 1614 0,'0'0'182'15,"0"0"-121"-15,42 95 20 16,-5-45 61-16,8 8-64 15,-2 1-47-15,-1 0-16 16,-11-2-14-16,-10-4-1 16,-9-9-24-16,-7-16 0 0,-5-17 24 15,0-11 18 1,0-16 30-16,-8-19 37 0,-2-9 24 16,4-2 6-16,6 2-44 15,0 9-29-15,16 10-23 16,8 13-8-16,12 7 1 15,4 5-1-15,5 2 3 16,1 17-5-16,-5 5-3 16,-10 4 3-16,-13 5-3 15,-15 4-5-15,-3 4 8 16,-23-3-4-16,-8-5-5 16,-4-7-25-16,3-12-42 15,10-25-87-15,8-19-160 0,14-14-572 16</inkml:trace>
  <inkml:trace contextRef="#ctx0" brushRef="#br0" timeOffset="79431.4985">14573 9927 1557 0,'0'0'267'0,"0"0"-111"15,0 0-103-15,0 0 59 16,0 0-39-16,100-20-73 15,-36 1-47-15,-10 3-205 16,-15 5-584-16</inkml:trace>
  <inkml:trace contextRef="#ctx0" brushRef="#br0" timeOffset="79580.9859">14624 10101 1622 0,'0'0'245'16,"0"0"-138"-16,0 0-24 15,0 0 35-15,0 0-75 16,149-61-43-16,-37 15-129 16,-15 2-131-16,-6 0-434 0</inkml:trace>
  <inkml:trace contextRef="#ctx0" brushRef="#br0" timeOffset="79878.5879">15484 9656 449 0,'0'0'1235'0,"0"0"-932"16,0 0-59-16,-95-3-46 16,69 15-42-16,3 8-60 15,2 13-29-15,7 9 3 16,6 11-7-16,8 5-5 16,0 2-21-16,10-4-7 15,11-6-13-15,9-12-5 16,5-12-2-16,3-12-7 15,5-14 7-15,3 0-2 16,-2-25-7-16,-2-9 5 16,-6-13-6-16,-7-20-14 15,-17 6 5-15,-12-5 0 16,-29-3-1-16,-61 25-47 16,-84 27-93-16,13 14-109 0,-16 18-475 0</inkml:trace>
  <inkml:trace contextRef="#ctx0" brushRef="#br1" timeOffset="100281.0671">11599 10847 751 0,'0'0'210'16,"0"0"31"-16,0 0-44 16,0 0-57-16,0 0-35 15,0 0-28-15,19-13-16 16,7 8 11-16,6-2-33 16,8 1-31-16,10 0-8 15,8 1-8-15,39 2-152 16,-12 0-381-16,-6-2-339 0</inkml:trace>
  <inkml:trace contextRef="#ctx0" brushRef="#br1" timeOffset="100584.3381">13184 10685 1177 0,'0'0'534'15,"0"0"-385"-15,0 0-70 16,0 0 5-16,0 0 73 15,0 0-39-15,84-21-67 16,-35 0-35-16,39-4-16 16,-12 4-93-16,-15 9-510 0</inkml:trace>
  <inkml:trace contextRef="#ctx0" brushRef="#br1" timeOffset="103102.0365">17758 8479 474 0,'0'0'151'0,"0"0"7"16,0 0-36-16,0 0 4 15,0 0-13-15,0 0-13 16,0 0-3-16,0 0 16 15,0 0 3-15,0 0-12 16,0 0-11-16,0 0-7 16,0 0-14-16,0 0-7 15,0 0-17-15,0 2-19 16,0 6-8-16,0 7-5 16,0 9 18-16,0 9 12 0,0 5 5 15,0 6-14 1,4 3-13-16,-1-2-9 0,1-2-15 15,1-3 2 1,-1-8-1-16,1-5-1 0,2-9-19 16,-4-7-70-1,-1-9-82-15,-2-15-54 0,0-10-255 16,-12-10-515-16</inkml:trace>
  <inkml:trace contextRef="#ctx0" brushRef="#br1" timeOffset="103432.1572">17713 8407 793 0,'0'0'202'0,"0"0"-104"15,0 0 24-15,0 0 24 16,0 0 15-16,-66 80-49 15,53-64-43-15,1-3-19 16,0-1-4-16,0-3-5 16,3-3-13-16,3-4-7 15,2 0 12-15,3-2 41 16,1 0-1-16,0-2-37 16,0-9-8-16,1-2-10 15,13 3-9-15,7-2-8 0,8 5 0 16,3 4-1-16,6 3 0 15,14 22-19-15,-10 5-152 16,-12 5-430-16</inkml:trace>
  <inkml:trace contextRef="#ctx0" brushRef="#br1" timeOffset="104269.9947">18318 8664 722 0,'0'0'205'16,"0"0"-39"-16,0 0 38 16,0 0 45-16,0 0-28 15,0 0-38-15,0 0-7 16,-28-42-31-16,28 42-39 0,0 10-30 15,0 14-8-15,0 6 5 16,0 10-15-16,5 5-19 16,1 2-15-16,5 1-17 15,-2-6 2-15,0-6-9 16,2-10-31-16,-4-6-48 16,-1-10-91-16,-6-10-92 15,0-10-109-15,0-11-404 0</inkml:trace>
  <inkml:trace contextRef="#ctx0" brushRef="#br1" timeOffset="104619.1097">18227 8508 983 0,'0'0'185'16,"0"0"-55"-16,0 0 8 15,0 0 47-15,0 0-28 16,-20 76-69-16,14-56-48 16,-3 2-10-16,0-5-3 15,0-3-7-15,0-6-6 16,1-5 5-16,-2-3 21 16,2-7 9-16,-1-12-9 15,5-8-9-15,4 0 6 16,0 0-17-16,4 4 14 15,11 5 6-15,5 5 3 16,0 6 8-16,3 6-13 0,2 1-13 16,1 1-10-16,0 13 0 15,1 3-2-15,-1 3-13 16,8 11-45-16,-3-4-127 16,-5-7-373-16</inkml:trace>
  <inkml:trace contextRef="#ctx0" brushRef="#br1" timeOffset="105544.3113">18278 10226 831 0,'0'0'244'15,"0"0"9"-15,0 0 10 16,0 0-45-16,0 0-37 16,0 0-46-16,-107-69-30 15,75 69-15-15,-3 9-31 16,-3 18-23-16,-2 11-6 15,6 6 4-15,7 7-9 16,9 1-4-16,11 0-11 0,7-4-4 16,5-4-6-1,17-8 0-15,9-9 0 16,6-12-1-16,2-11-20 0,-2-4-13 16,-3-15-5-16,-5-11 5 15,-12-6 4-15,-9-4 18 16,-6 1 12-16,-2 5 0 15,0 3 1-15,-9 8 45 16,4 7 18-16,-1 7 22 16,6 5-14-16,0 0-42 15,0 9-20-15,11 12 2 16,8 9 13-16,3 7 1 16,2 1-16-16,0-1-4 15,-1 0-6-15,0-6-19 0,0-6-84 16,7-14-97-16,-4-11-292 15,-6 0-539-15</inkml:trace>
  <inkml:trace contextRef="#ctx0" brushRef="#br1" timeOffset="105715.3962">18530 10348 1587 0,'0'0'305'16,"0"0"-132"-16,0 0-92 15,0 0-31-15,0 0 0 16,106-54-31-16,-55 31-19 0,10 0-114 16,-12 4-216-16,-15 8-543 15</inkml:trace>
  <inkml:trace contextRef="#ctx0" brushRef="#br1" timeOffset="105868.7839">18663 10439 1413 0,'0'0'260'16,"0"0"-191"-16,0 0-49 16,0 0-14-16,116-67-6 15,-59 33-43-15,35-19-153 16,-11 9-199-16,-8 4-15 0</inkml:trace>
  <inkml:trace contextRef="#ctx0" brushRef="#br1" timeOffset="106145.0202">19267 9960 1243 0,'0'0'289'0,"0"0"13"16,-86 12-66-16,54 8-22 15,7 7-81-15,10 4-56 16,10 3-19-16,5 4-12 16,8-3-18-16,14-2-17 15,6-7-1-15,2-9-2 16,2-9-2-16,-1-8 0 15,-3-4 1-15,-2-18-5 16,-9-10-1-16,-6-4-1 16,-8-5-1-16,-3-5-10 15,-18 2 1-15,-12 3-7 16,-1 10-5-16,1 11-9 0,8 15-41 16,10 5-33-16,12 32-113 15,6 3-132-15,12-1-531 0</inkml:trace>
  <inkml:trace contextRef="#ctx0" brushRef="#br1" timeOffset="106358.5273">19773 10186 1928 0,'0'0'369'0,"0"0"-268"15,0 0-58-15,6 77 45 0,4-38 35 16,5 5-80 0,0-1-25-16,3-4-18 15,1-3-22-15,8-10-134 0,-3-8-222 16,-3-15-744-16</inkml:trace>
  <inkml:trace contextRef="#ctx0" brushRef="#br1" timeOffset="107182.0008">12561 10684 1106 0,'0'0'300'0,"0"0"-56"16,0 0-138-16,0 0-31 16,0 0 57-16,0 0 4 15,97-10-62-15,-56-2-46 16,-2-3-28-16,-3 2-34 15,-3 0-158-15,-11 4-318 16,-11 7-639-16</inkml:trace>
  <inkml:trace contextRef="#ctx0" brushRef="#br1" timeOffset="107314.9137">12706 10856 1262 0,'0'0'259'0,"0"0"-126"0,0 0-62 15,92-12-11-15,35-22-60 16,-8 2-22-16,4-6-333 16</inkml:trace>
  <inkml:trace contextRef="#ctx0" brushRef="#br1" timeOffset="107995.1117">20431 9800 1294 0,'0'0'341'0,"0"0"-148"16,0 0 17-16,0 0-17 16,-81-20-24-16,57 26-44 15,3 14-37-15,5 9-17 16,1 2-8-16,9 5-17 15,6 1-12-15,0-3-17 16,19 0-16-16,9-5 5 16,10-8-6-16,5-7-30 15,5-10-50-15,2-4-47 16,9-27-80-16,-14-4-297 16,-14-3-479-16</inkml:trace>
  <inkml:trace contextRef="#ctx0" brushRef="#br1" timeOffset="108164.7896">20544 9903 1534 0,'0'0'266'0,"0"0"-93"16,0 0-112-16,0 0-6 16,0 0-26-16,0 0-29 15,87 11-6-15,-33-22-148 16,-9-3-339-16,-12 0-299 0</inkml:trace>
  <inkml:trace contextRef="#ctx0" brushRef="#br1" timeOffset="108320.1409">20607 10014 1620 0,'0'0'479'15,"0"0"-367"-15,0 0-62 16,0 0 4-16,94 3 33 15,-8-23-48-15,27-10-39 16,4-7-48-16,-29 7-208 16,-30 4-540-16</inkml:trace>
  <inkml:trace contextRef="#ctx0" brushRef="#br1" timeOffset="108990.9747">21555 9533 1285 0,'0'0'319'0,"0"0"-34"16,0 0 22-16,0 0-58 15,0 0-40-15,0 0-54 16,0 0-44-16,-13-7-33 15,15 25-10-15,13 14 10 16,4 11-13-16,3 11-32 16,3 5-14-16,2 5-10 15,0-4-9-15,-5-1-38 16,-5 15-131-16,-8-16-154 0,-9-10-430 16</inkml:trace>
  <inkml:trace contextRef="#ctx0" brushRef="#br1" timeOffset="110526.627">14135 9685 658 0,'0'0'170'0,"0"0"3"15,0 0 20-15,-109 0-25 16,73 0-16-16,-1 8-24 0,1 3-46 15,0 6-24-15,6 2 7 16,3 8 12-16,6 9-5 16,9 8-17-16,9 21-10 15,3 23 3-15,18 18 16 16,15 4 7-16,6-7-5 16,-6-24-4-16,-9-22-10 15,-4-15-10-15,0-7-17 16,5 3-2-16,6-1-6 15,8-1 1-15,5-12 5 16,8-12-6-16,8-9 7 16,5-3 5-16,5-14-9 15,-4-11 3-15,-6-9 10 16,-8-7-9-16,-12-3 4 0,-12-6-16 16,-10-2 1-16,-6-4-1 15,-9-3 0-15,-3-2-6 16,-10-4 6-16,-16 2-6 15,-14 1 2-15,-12 3 5 16,-11 9-12-16,-5 8 1 16,-3 9 7-16,4 10-8 15,6 9 6-15,7 9-7 16,11 5-1-16,9 0-9 16,11 11-44-16,10 9-64 15,18 13-55-15,17-3-119 16,11-6-503-16</inkml:trace>
  <inkml:trace contextRef="#ctx0" brushRef="#br1" timeOffset="111520.7227">21176 10621 1547 0,'0'0'224'16,"0"0"-94"-16,0 0-18 16,0 0-45-16,0 0-33 15,0 0-2-15,-23 56-4 16,23-15 3-16,10 3-13 15,2-1-8-15,-2-5-8 16,4-4-1-16,-5-10-1 0,0-11-1 16,1-13 1-16,0-3 8 15,5-25 17-15,2-11 10 16,5-3 1-16,5 0 14 16,4 6-11-16,4 13-7 15,3 8-6-15,1 11-10 16,0 4-7-16,-5 8-2 15,-9 12 1-15,-6 8 4 16,-12 7 10-16,-7 4 2 16,0 2-11-16,-24 3-4 0,-6-2-7 15,-4-6 4 1,-2-8-6-16,4-8-11 0,2-13-26 16,8-7-45-1,15-51-80-15,7 0-176 0,0-8-469 0</inkml:trace>
  <inkml:trace contextRef="#ctx0" brushRef="#br1" timeOffset="111687.2759">21939 10507 1386 0,'0'0'377'0,"0"0"-150"15,0 0-60-15,0 0-53 16,0 0-38-16,0 0-53 15,0 0-23-15,74-27-99 0,-40 16-194 16,-7 2-477-16</inkml:trace>
  <inkml:trace contextRef="#ctx0" brushRef="#br1" timeOffset="111852.1757">22044 10655 1588 0,'0'0'330'15,"0"0"-76"-15,0 0-139 16,0 0-29-16,0 0-43 16,0 0-35-16,0 0-8 15,141-70-77-15,-89 36-242 16,-5 2-594-16</inkml:trace>
  <inkml:trace contextRef="#ctx0" brushRef="#br1" timeOffset="112032.2159">22450 10444 1833 0,'0'0'263'0,"0"0"-100"16,0 0-98-16,0 0 20 16,0 0-38-16,0 0-33 15,96-44-14-15,-35 8-90 16,-11 7-196-16,-9-2-520 0</inkml:trace>
  <inkml:trace contextRef="#ctx0" brushRef="#br1" timeOffset="112385.8309">22679 10031 1756 0,'0'0'261'0,"0"0"-100"15,0 0-78-15,0 0 3 16,0 0-27-16,108-59-35 16,-59 56-23-16,-1 3 7 15,-3 0 3-15,-11 11 1 16,-9 6 3-16,-13 7 13 16,-10 9 5-16,-2 8-5 0,-17 6 4 15,-11 4 3-15,-3 5 16 16,-1 0-3-16,4-4-8 15,6-8 12-15,10-12 4 16,10-10-7-16,4-16-27 16,38-6 5-1,41-36 9-15,36-29-10 0,19-14-16 16,-4 0-10-16,-35 19-54 16,-34 24-94-16,-27 19-117 15,-28 14-351-15</inkml:trace>
  <inkml:trace contextRef="#ctx0" brushRef="#br1" timeOffset="115261.704">11669 11061 646 0,'0'0'166'0,"0"0"8"16,0 0-4-16,0 0 6 0,0 0-39 16,0 0-39-1,-15-1-57-15,57 1-10 0,49-1 21 16,61-9 43-16,36-10-1 16,22-8-28-16,-3-4-21 15,-22-1-17-15,0-4 11 16,-7-1-11-16,-8-1-14 15,-9 3 2-15,-6 4 4 16,-16 5 2-16,-11 4-2 16,-14 6-4-16,-28 4 0 15,-20 3 8-15,-17 3 8 16,-7-1-2-16,8-1-6 16,4 0-5-16,10-3-1 15,-7-1-4-15,-5-1 0 16,-4-3-4-16,-2 1 8 0,-6-1 4 15,-1 0-4-15,-6 0-8 16,-3 2 1-16,-7 2-4 16,-5 2-6-16,-7 3 5 15,-7 4-5-15,-2 3 0 16,-2 1-1-16,0 0-49 16,-12 4-75-16,-7 8-126 15,-7-3-372-15</inkml:trace>
  <inkml:trace contextRef="#ctx0" brushRef="#br1" timeOffset="120250.2902">7998 13909 730 0,'0'0'143'0,"0"0"-32"0,0 0-28 15,0 0-41-15,0 0-19 16,0 0-10-16,9 3-7 15,12 2 31-15,10 4 46 16,17-1-9-16,19 4-2 16,32 0-3-16,23-2-1 15,11-3 8-15,-1-5-18 16,-5-2-11-16,-9 0-1 16,3-5-3-16,-2-3 3 15,-4-1 1-15,-8 2-11 16,-3 2-6-16,-7 1-3 15,-17 3 2-15,-16 1-3 0,9 0-1 16,10 0-10 0,11 1-2-16,9 4 6 0,-9-1-5 15,-23-4-3-15,-11 0-5 16,11 0 0-16,5 0 0 16,15 0-5-16,13 0-1 15,-8 0 7-15,-23 0-7 16,-10 0 0-16,11 2 0 15,14-1 0-15,16-1 6 16,13 0 12-16,-9 0-10 16,-12-10 0-16,-4-4-2 15,-1-1-1-15,1-2-4 16,4 2-1-16,3-1 1 16,1 4 0-16,1 4 0 15,1 6 0-15,-5 2 7 0,1 0 6 16,5 0-14-16,-6 0 6 15,2 0 10-15,-1 0-14 16,3 0 16-16,1-5-4 16,5-5-12-16,1 0-1 15,-4-5 25-15,-2-2-9 16,-1-2 0-16,-1 0-5 16,0-1 1-16,1 3 0 15,-3 3-4-15,-3 5-1 16,-5 4-3-16,-15 2-5 15,-14 1 0-15,-13 1 0 16,-3 1 1-16,5 0-1 16,6 0-2-16,0-1 2 15,-6 1 0-15,-9-2 5 16,-5 2-5-16,-8 0 0 0,-5 0 0 16,-5 0 0-16,-2 0 0 15,-1 0 0-15,0 0 5 16,-3 0-5-16,0 2 0 15,0-2 0-15,-2 0 8 16,3 0 4-16,1-12 16 16,2-8-18-16,-1-11-1 15,2-13 2-15,-5-19-10 16,-3-19 5-16,-9-16-5 16,0-4-1-16,-14 17-1 0,-7 25 0 15,3 21-5 1,-4 9 6-16,-3-3 0 0,-5 1 15 15,-3-2 16-15,0 5-8 16,2 5 2 0,1 1-12-16,2 2-1 0,2 2-10 15,3 2 5-15,0 3 2 16,-1 0-3-16,-3 1-5 16,-2 1-1-16,-7 0 1 15,-7 0-1-15,-4 2 0 16,-6 2 0-16,-7-1 1 15,-4 4 0-15,-3-1 0 16,-5 1-1-16,-10 2 1 16,-18 0-1-16,-13 3 0 15,-10 0-2-15,2 0 2 0,-1 5-1 16,-3 5-1 0,-6 1 2-16,-8 4-1 0,-1 0-7 15,1-1 7-15,6 0-1 16,7 0 1-16,11-3 0 15,9 1-1-15,3-4 1 16,6 1-7-16,0-2 8 16,1-3-6-16,5 0-3 15,-1-3 0-15,-3 1-1 16,-1-2 0-16,1 0 9 16,2 0-10-16,2-2 10 15,4-2-5-15,3 0 5 16,-2 4-1-16,-4 0 1 15,0 0-1-15,-2 6-4 16,2 5 6-16,2-1-9 0,14 0 3 16,13-2-3-1,13-3 8-15,2-2 1 0,-7 1-12 16,-8-1 6-16,-3-1-3 16,3-2-2-16,4 0 10 15,5 0-5-15,1 0 5 16,5 0 1-16,-2 0 0 15,-2-5-1-15,-3-2 1 16,-5-3 0-16,-5-2 0 16,1 3-1-16,1 0 1 15,2 2-1-15,4 1 1 16,3 3-1-16,3 1 1 0,-2 0 1 16,2 2-1-16,0 0 0 15,0 0 1-15,0 0-1 16,4 0 1-16,0 0-1 15,3 0 1-15,-3 0-1 16,-1 2 0-16,-4 6 0 16,0 2-1-16,-5 2 0 15,4-1 0-15,2-2 1 16,4-3 2-16,2-4-1 16,9-2 5-16,1 0-4 15,0 0 4-15,5 0-5 16,-1-5 0-16,-1 0 0 15,2 1 1-15,-2 1-1 0,-1 3-1 16,3 0 0 0,-2 0-1-16,2 3 1 0,-1 3 0 15,4 2-1 1,3-1 2-16,-1 0-1 0,5-1 0 16,-2 3 1-16,0 1-1 15,-2 1 0-15,1 2 0 16,1 2 0-16,1-1-1 15,0 1 1-15,2 2-2 16,2-1 1-16,5 1 1 16,1-1-2-16,3 1 1 15,5 0-1-15,1 2-4 16,0 6 6-16,0 3-1 0,5 5 1 16,6 7 0-1,2 7 0-15,4 4 0 0,3 7-1 16,2 5 1-16,1-2 0 15,3 2-1-15,-3-4 1 16,0-2 0-16,-1-4 0 16,1-2 1-16,-4-3 0 15,-1-4 11-15,-2-4-4 16,-1-5-7-16,0-4 6 16,-1-4 7-16,0 0-14 15,1-4 13-15,3-1-5 16,-1-2-7-16,-2-6 5 15,4-2 2-15,-6-4-2 0,-2-4 3 16,-5-3 4 0,0-1 3-16,-3 0-11 0,1 0-5 15,2 0-15-15,6 0-14 16,8 0-74-16,22 4-110 16,-3 6-286-16,-4 0-468 0</inkml:trace>
  <inkml:trace contextRef="#ctx0" brushRef="#br1" timeOffset="125543.4073">14521 13408 825 0,'0'0'238'0,"0"0"-50"16,0 0 12-16,0 0-22 16,-8-83-27-16,8 55-26 15,0-3-42-15,12-5-19 16,10-1-21-16,7 1-2 16,7 0-7-16,6 5-9 15,4 8 2-15,5 4-9 16,2 11-11-16,4 5 3 15,3 3-1-15,1 9-7 16,1 13-1-16,3 5 16 16,0 4 19-16,-1 2-9 15,3-1 1-15,-1-4-4 16,0-4 8-16,1-7 2 16,0-9 12-16,3-8 5 15,-3 0 3-15,0-13-8 0,-1-8-9 16,-3-8-1-16,-5 0-5 15,-3-1-3-15,-6-1-4 16,-9 3 9-16,-7 0-1 16,-7 5 0-16,-7 1 9 15,-7 5-2-15,-3 3-20 16,-4 4 2-16,-1 5-5 16,-4 1-5-16,0 3-11 15,0 1 0-15,0 0-101 16,0 17-141-16,0 5-320 15,6-1-392-15</inkml:trace>
  <inkml:trace contextRef="#ctx0" brushRef="#br1" timeOffset="126208.7824">16485 12971 1273 0,'0'0'244'0,"0"0"-12"16,0 0 21-16,0 0-49 15,0 0-74-15,0 0-72 16,0 0-56-16,-24-6 11 16,44 25-6-16,10 6 27 15,3-1 4-15,8-2-25 16,1-2 2-16,-1-6-15 15,-3-7 1-15,-4-4 0 16,-8-3 7-16,-5-1 5 0,-10-15-7 16,-9-3 2-1,-2-3-6-15,-2-2 6 0,-11 7-7 16,3 1 11-16,1 12 64 16,7 4-22-16,0 0-36 15,2 17-18-15,0 12 0 16,4 15 8-16,9 4 25 15,4 10-7-15,6 2-3 16,1 1-5-16,-1-3-8 16,-1-8 2-16,-7-5-11 15,-5-11 0-15,-8-7-1 16,-2-7 1-16,-3-5 8 16,-20-5 32-16,-11-7-2 15,-12-3-16-15,-11-1-23 16,-2-13-8-16,6-2-35 0,10 3-20 15,18 3 8-15,16 5-50 16,9-1-107-16,52-5-118 16,1 0-22-16,9-3-346 0</inkml:trace>
  <inkml:trace contextRef="#ctx0" brushRef="#br1" timeOffset="126412.1046">17185 13118 1876 0,'0'0'258'16,"0"0"-22"-16,0 0-148 15,0 0-38-15,0 0-24 16,0 0 20-16,24 75-18 0,-8-41-15 16,-1 3-12-16,-2-1-1 15,-2-2-61-15,-8-2-89 16,2-11-182-16,-5-12-500 0</inkml:trace>
  <inkml:trace contextRef="#ctx0" brushRef="#br1" timeOffset="126531.3664">17079 12951 1285 0,'0'0'0'0,"0"0"-61"15,0 0-46-15,0 0 61 16,86 5-92-16,-47 5-462 0</inkml:trace>
  <inkml:trace contextRef="#ctx0" brushRef="#br1" timeOffset="127057.1507">17321 12986 1393 0,'0'0'260'0,"0"0"72"15,0 0-128-15,0 0-102 16,0 0-56-16,0 0-46 15,0 0 0-15,29 67 20 16,-8-30-7-16,-1 6-3 16,1 0-2-16,-2-2-7 15,-4-7-1-15,0-7 0 16,-5-10-49-16,-3-12-12 0,0-5 24 16,-3-13 22-16,2-14 4 15,-3-3 10-15,0 1 0 16,0 7-1-16,-1 5 2 15,0 7 1-15,2 8 18 16,-1 2-10-16,7 0-9 16,2 12 16-16,7 5 8 15,3 2 1-15,3 1-9 16,-2-4-1-16,0-4-14 16,2-4 7-16,-5-8-1 15,-4 0-7-15,2-11-17 16,-6-15-10-16,-3-10 8 15,-9-11 9-15,0-5 9 0,0-4 1 16,-6 10 10 0,-3 7 67-16,1 15 41 0,5 15-16 15,3 9-60-15,0 2-42 16,5 22-6-16,13 11 6 16,4 10 1-16,0 0 5 15,-4 5-5-15,0-5-1 16,-7-3-33-16,-8-4-80 15,-3-9-125-15,-8-9-252 16,-8-10-582-16</inkml:trace>
  <inkml:trace contextRef="#ctx0" brushRef="#br1" timeOffset="127207.4481">17592 13043 1508 0,'0'0'213'0,"0"0"-133"16,0 0-15-16,0 0-30 15,0 0 1-15,0 0-11 16,130-43-25-16,-53 23-44 16,-11 3-264-16,-8 1-428 0</inkml:trace>
  <inkml:trace contextRef="#ctx0" brushRef="#br1" timeOffset="127910.6278">18090 12905 1322 0,'0'0'229'16,"0"0"-191"-16,0 0-13 0,0 0 28 16,0 0 42-16,0 0-35 15,0 0-12-15,20 60-15 16,-6-54-32-16,0-4-1 16,-3-2-7-16,-1 0-6 15,-3-2 1-15,-2-13 10 16,-5-2-12-16,0-2 14 15,0 0 1-15,-11 2 20 16,-4 5 73-16,3 4 92 16,-1 8-15-16,6 0-40 15,-1 5-82-15,0 17-37 16,3 9-12-16,2 10 8 16,3 3 4-16,0 2-11 0,5-4 8 15,9-5-8-15,4-10 0 16,0-7-1-16,1-12-21 15,1-8-21-15,1-3 36 16,-3-19 5-16,1-11 1 16,-1-7 0-16,-3-3 0 15,0 4 0-15,-3 8 1 16,-1 9 0-16,-3 7 0 16,-4 10 5-16,1 5 0 15,1 0-6-15,3 11 0 16,3 10 14-16,1 5 4 15,0 1-1-15,1 0 3 0,1-1-9 16,3-8-1 0,1-7-8-16,7-6-2 0,6-5 0 15,7-11-21-15,6-14-24 16,-3-8-29-16,-6-4-3 16,-11 1 34-16,-9 5 38 15,-11 6 5-15,-5 8 53 16,0 7 23-16,-6 5 16 15,-3 5-7-15,1 0-34 16,-1 12-37-16,0 11-12 16,-1 7-1-16,0 7 0 15,5 1-1-15,0 1 2 16,5-4-1-16,0-4 1 16,6-9-1-16,10-11-1 15,9-10-56-15,8-1-78 0,40-42 15 16,-8 1-222-16,-2-2-182 15</inkml:trace>
  <inkml:trace contextRef="#ctx0" brushRef="#br1" timeOffset="128691.9309">19043 12866 1141 0,'0'0'295'16,"0"0"-46"-16,0 0-96 16,0 0-34-16,0 0-63 15,0 0-23-15,0 0-11 16,-66 56-6-16,66-45 2 15,11-3 22-15,4-2 1 16,4-5-28-16,1-1-13 16,-1 0-7-16,-1-14-17 0,-3-4 5 15,-5-5 10-15,-5-3 9 16,-5 0 0-16,0 3 0 16,0 4 41-16,-8 7 89 15,0 9 8-15,-3 3-16 16,0 8-64-16,-2 16-51 15,0 5-1-15,5 5-5 16,3 1 0-16,5-1 1 16,0-2-1-16,5-3-1 15,7-9-12-15,4-9-58 16,3-11-31-16,1-1 33 16,3-22 32-16,-2-9-8 15,0-4 14-15,-5-1 26 16,-3 7 4-16,-6 8 44 15,-1 10 27-15,-5 7-3 0,-1 5-36 16,0 8-15-16,0 14 21 16,-7 9-1-16,-1 5-16 15,-1 5-12-15,-1-2-8 16,2-3 12-16,2-4-12 16,4-9-1-16,2-10-40 15,0-13-3-15,8-2-8 16,11-26 26-16,6-11 16 15,3-8-6-15,5 1 0 16,4 2 14-16,-3 10 0 16,-1 10 1-16,-6 12 8 0,-9 10 15 15,-4 2-9-15,-3 5 8 16,4 12 11-16,0 4 4 16,6-1-7-16,8 0-5 15,7-6-12-15,8-5-2 16,3-9-4-16,2 0 2 15,-5-18 0-15,-8-10-3 16,-8-10 9-16,-9-8-14 16,-5-6 11-16,-7-3 3 15,2 5 36-15,-4 13 13 16,-2 15 2-16,-2 13-38 16,4 9-28-16,-1 4-4 15,6 18-4-15,1 7 8 16,-2 7 0-16,1 3-18 0,-5 0-34 15,-5-1-41-15,-5 4-71 16,-14-9-122-16,-6-8-568 0</inkml:trace>
  <inkml:trace contextRef="#ctx0" brushRef="#br1" timeOffset="128862.9907">19574 12867 1932 0,'0'0'375'16,"0"0"-292"-16,0 0-61 16,0 0-4-16,115-42 7 15,-66 22-25-15,-1-10-33 16,-13 8-268-16,-19 0-991 0</inkml:trace>
  <inkml:trace contextRef="#ctx0" brushRef="#br1" timeOffset="130023.0563">10419 12889 393 0,'0'0'175'16,"0"0"-21"-16,0 0 3 0,0 0 15 15,0 0-24-15,-21-80-9 16,14 63 12-16,-2 2-33 16,-3 3-31-16,-5 2-14 15,-7 1-19-15,-9 2-3 16,-11 3-8-16,-10 2-11 15,-17 2 15-15,-22 5-12 16,-16 12-6-16,-1 7 21 16,3 2-8-16,14 4-16 15,20-3-10-15,9 0-1 16,18-2 12-16,4 6-7 16,-6 11-9-16,-10 24 1 15,-5 27-11-15,15 21 11 0,15 7 6 16,23-4-1-16,10-12 1 15,18-14 12-15,15 0-6 16,4-15 8-16,1-15 4 16,24-2 10-16,33-6 6 15,19 0-22-15,25-6-1 16,7-21-5-16,-6-20 2 16,11-6-1-16,6-3 15 15,2-20-1-15,-4-10-3 16,-10-15-9-16,-16-7-5 15,-17-11-7-15,-23-9 0 16,-26 8-9-16,-21 9 1 0,-18 13-1 16,-12 6 3-16,-4-10-7 15,-5-7 13-15,-3-7 4 16,-14-2-5-16,-19-1 8 16,-11-1 8-16,-10 0-2 15,-8-2-4-15,-7 1-9 16,-3 6 2-16,-5-1-2 15,2 9-3-15,2 3-11 16,3 10 10-16,7 7-5 16,8 13 1-16,5 9-1 15,4 12-6-15,5 2-6 16,2 19 5-16,0 7-43 16,4 8-57-16,11 5-80 0,16 16-40 15,8-8-141-15,0-15-778 16</inkml:trace>
  <inkml:trace contextRef="#ctx0" brushRef="#br1" timeOffset="130473.1941">11242 12518 821 0,'0'0'172'16,"0"0"39"-16,0 0 68 15,0 0-64-15,0 0-91 16,0 0-73-16,0 0-24 16,-56 52 15-16,54-26 4 15,2 1-14-15,0-1-9 16,3-4 8-16,11-3-12 16,2-4 0-16,2 1-1 15,1-1 0-15,1 1-1 0,-7 3-6 16,-1 1-10-16,-11 5 13 15,-1 3 3-15,-10 3-1 16,-16 4-16-16,-3-1-21 16,-3-3-89-16,7-14-46 15,10-9-73-15,9-8-492 0</inkml:trace>
  <inkml:trace contextRef="#ctx0" brushRef="#br1" timeOffset="130675.9702">11333 12521 1380 0,'0'0'246'16,"0"0"-45"-16,0 0-21 0,0 0-64 15,0 0-61 1,0 0-41-16,0 0 3 0,24 72 15 16,-9-40-19-16,4 2-5 15,1 0-8-15,1-3-22 16,1-6-140-16,5-12-116 15,-7-7-298-15,-4-6-203 0</inkml:trace>
  <inkml:trace contextRef="#ctx0" brushRef="#br1" timeOffset="130925.1729">11465 12540 929 0,'0'0'234'0,"0"0"-15"15,0 0-68-15,0 0-51 16,0 0-5-16,0 0-28 15,-11 92-17-15,26-67-21 0,6-3-19 16,1-9 12-16,-1-9-3 16,1-4-6-16,-4-2 5 15,-6-15-2-15,-4-6-9 16,-8-4-1-16,0 0-6 16,-6 0-14-16,-9 5-10 15,-2 8-17-15,4 9-9 16,1 5-74-16,12 6-103 15,0 12-86-15,2-3-421 0</inkml:trace>
  <inkml:trace contextRef="#ctx0" brushRef="#br1" timeOffset="131314.6917">11681 12537 954 0,'0'0'553'16,"0"0"-308"-16,0 0-52 15,0 0-67-15,0 0-63 16,0 0 24-16,18 89-9 16,7-47-20-16,3 4-30 15,5 0-14-15,-1-1-7 16,0-3-6-16,-4-5-1 16,-9-8-6-16,-3-9-61 15,-11-12-13-15,-5-8 66 16,0-2 12-16,-23-20 2 0,-8-14-15 15,-13-23 15-15,3-3 20 16,2-5 30-16,8 0-12 16,16 20 5-16,4 4-13 15,11 13-21-15,0 13-9 16,14 9-3-16,6 8-7 16,5 0 1-16,-2 16 0 15,0 8 8-15,-7 11 0 16,-4 2-27-16,-10 7-46 15,-2-2-43-15,-4 5-76 16,-7-14-167-16,0-13-374 0</inkml:trace>
  <inkml:trace contextRef="#ctx0" brushRef="#br1" timeOffset="131680.0878">11929 12576 1018 0,'0'0'110'0,"0"0"-72"16,0 0 15-16,0 0 49 15,0 0-52-15,0 0-29 16,98 17-8-16,-82-17-5 16,-2-6 1-16,-5-8 3 15,-6-3-6-15,-2-3 5 16,-1 0 65-16,0 2 17 15,-4 1 48-15,-5 8 19 16,-3 1 2-16,3 8-7 0,-2 0-31 16,0 6-38-16,0 13-56 15,-1 10-13-15,8 10 0 16,4 5-2-16,0 1-3 16,27-3 0-16,12-4 3 15,11-9 7-15,8-7-10 16,5-12-12-16,0-7 0 15,8-4-67-15,-19-13-152 16,-19-1-424-16</inkml:trace>
  <inkml:trace contextRef="#ctx0" brushRef="#br1" timeOffset="133377.3916">17528 7778 403 0,'0'0'173'0,"0"0"8"15,0 0-33-15,-110 22-39 16,80-2-12-16,3 7 16 16,3 11-2-16,5 19-6 0,6 21-12 15,11 22 7 1,2 8-33-16,11-16-1 16,8-22-8-16,-2-27 4 0,3-6-14 15,2 0-14-15,10 1-2 16,5-1-3-16,1-10 6 15,4-9 30-15,3-10-2 16,1-8-24-16,3-5-7 16,-2-18 1-16,0-8-9 15,-5-5-4-15,-3-7-9 16,-5-15 3-16,-4-20-6 16,-12-16-1-16,-9 5-6 15,-9 18 14-15,-3 21-4 0,-15 15 3 16,-4-5 8-1,-5 0 6-15,-3-2 8 16,2 9-17-16,1 6 2 0,-2 6 3 16,3 5-9-1,-4 5-14-15,-2 5-1 0,-4 6-7 16,-8 7-11-16,-36 44-104 16,9 0-125-16,-2-1-459 0</inkml:trace>
  <inkml:trace contextRef="#ctx0" brushRef="#br1" timeOffset="134533.8773">11488 16583 400 0,'0'0'147'16,"0"0"61"0,0 0 50-16,0 0 6 0,0 0-45 15,0 0-42-15,-56 0-34 16,26 15-8-16,-7 14-58 16,-5 10-24-16,3 11 2 15,9-3 16-15,11 1-20 16,16-5-27-16,6-8-24 15,22-7 1-15,18-6 52 0,7-7-8 16,8-5-33 0,-1-1-5-16,-5-1-1 15,-13 1-6-15,-14 3-21 0,-14 5 6 16,-11 4-14 0,-5 8-5-16,-23 1 26 0,-11 3-4 15,-8-5-45-15,-11-23-120 16,14-5-222-16,12-13-277 0</inkml:trace>
  <inkml:trace contextRef="#ctx0" brushRef="#br1" timeOffset="134713.3481">11686 16537 719 0,'0'0'268'0,"0"0"16"15,0 0-133-15,0 0 125 0,20 92-76 16,-5-42-91-16,2 4-46 15,5 4-30-15,5 3-32 16,8-2-1-16,30-3-111 16,-10-17-243-16,-6-17-387 0</inkml:trace>
  <inkml:trace contextRef="#ctx0" brushRef="#br1" timeOffset="134970.4403">12081 16687 785 0,'0'0'618'0,"0"0"-446"16,0 0 6-16,-54 104-60 0,54-67-5 15,0-3-58 1,12-7-28-16,9-8 11 0,5-11 39 16,-1-8-36-16,0-4-22 15,-3-17-9-15,-7-9-10 16,-6-9-19-16,-9-4-21 15,0-3-9-15,-13 6-14 16,-5 6-34-16,-2 15-4 16,5 15-68-16,6 14-172 15,8 17-178-15,1-3-279 0</inkml:trace>
  <inkml:trace contextRef="#ctx0" brushRef="#br1" timeOffset="135350.9095">12427 16736 1075 0,'0'0'487'0,"0"0"-378"16,0 0 49-1,9 77 12-15,4-32-17 16,6 10-62-16,5 12-30 0,9 15-24 16,1 16-6-16,-2-10-16 15,-8-15-14-15,-9-20-1 16,-7-27-20-16,-3-6-34 15,-4-7 17-15,-1-13 16 16,-20-30 11-16,-24-40 8 16,-18-44 1-16,-4-18 1 15,11-2 10-15,22 30-1 0,21 41 1 16,12 26 18-16,0 15-8 16,3 2-3-16,9 9-12 15,3 5-5-15,2 6-22 16,3 26-3-16,0 27 25 15,-4 25 1-15,-10 19 8 16,-6-8-9-16,0-18-31 16,0-23-45-16,-6-26-103 15,0-6-200-15,0-13-592 16</inkml:trace>
  <inkml:trace contextRef="#ctx0" brushRef="#br1" timeOffset="135692.1901">12634 16799 1003 0,'0'0'226'0,"0"0"-158"16,0 0 36-16,0 0 37 16,0 0-26-16,0 0-39 15,95 65-20-15,-73-65-32 16,-5-12-5-16,-2-13-8 15,-8-3-2-15,-5-5-8 16,-2 0 0-16,-2-1 5 16,-11 8 5-16,1 9 64 15,0 10 66-15,-1 7 25 0,2 5-53 16,0 17-80 0,2 8-19-16,3 8 4 0,6 6 1 15,0 0-5-15,20-2-14 16,12-4 0-16,10-6-2 15,12-8-81-15,35-24-96 16,-13 0-138-16,-11-21-640 0</inkml:trace>
  <inkml:trace contextRef="#ctx0" brushRef="#br1" timeOffset="135844.9363">13177 16679 1676 0,'0'0'283'15,"0"0"-70"-15,0 0-74 16,0 0-69-16,0 0-47 0,0 0-23 16,103-61-56-1,-57 41-149-15,-6 5-435 0</inkml:trace>
  <inkml:trace contextRef="#ctx0" brushRef="#br1" timeOffset="135981.5706">13202 16948 1377 0,'0'0'225'16,"0"0"-190"-16,0 0-9 15,0 0-26-15,157-116-3 16,-89 67-276-16,1 4-901 0</inkml:trace>
  <inkml:trace contextRef="#ctx0" brushRef="#br1" timeOffset="136300.8338">14002 16487 1689 0,'0'0'309'0,"0"0"-176"16,-79 79 40-16,61-35-59 16,10 2-22-16,8 5-42 15,14 2-15-15,15-5 11 16,10-4-13-16,3-10-26 15,6-15 27-15,2-13-2 16,0-6-17-16,-1-25 8 0,-7-14-8 16,-6-23 0-16,-14-27 3 15,-22-23-4-15,-12-7-5 16,-28 20-9-16,3 30 11 16,2 35 7-16,1 20-1 15,-12 8 1-15,-31 10-10 16,-51 51-8-16,-58 52-117 15,16-1-114-15,12-3-346 0</inkml:trace>
  <inkml:trace contextRef="#ctx0" brushRef="#br1" timeOffset="137462.9143">17710 14311 1475 0,'0'0'345'0,"0"0"-122"16,0 0-39-16,0 0-69 15,0 0-70-15,0 0-39 0,3 5-5 16,33 24 30-16,28 9 9 16,23-1-19-16,24-7-5 15,-9-14-10-15,-19-14-5 16,-29-2 12-16,-25-10-13 15,-4-11-12-15,-5-3 3 16,-6-7 9-16,-14-4 6 16,0 2 0-16,-11 3 30 15,-1 8 23-15,2 9 38 16,4 9 4-16,5 4-50 16,1 24-36-16,0 32 3 15,10 24 19-15,6 12 1 16,7 0-14-16,-5-19-9 0,-2-20-8 15,-1-14-6 1,1-5-1-16,4-1-85 0,2-4-82 16,8-18-88-16,-5-11-353 15,-7-11-1121-15</inkml:trace>
  <inkml:trace contextRef="#ctx0" brushRef="#br1" timeOffset="137646.1191">18605 14389 1739 0,'0'0'375'0,"0"0"-174"16,0 0-60-16,0 0 3 15,0 0-69-15,0 0-66 16,0 0-9-16,110-51-79 16,-72 37-94-16,5-2-140 0,-11 5-310 15,-12 3-694-15</inkml:trace>
  <inkml:trace contextRef="#ctx0" brushRef="#br1" timeOffset="137795.1006">18711 14543 1672 0,'0'0'316'0,"0"0"-147"16,0 0-83-16,0 0 41 15,0 0-41-15,0 0-55 0,125-24-31 16,-31-25-102-1,-12 7-239-15,-6-2-650 0</inkml:trace>
  <inkml:trace contextRef="#ctx0" brushRef="#br1" timeOffset="138291.0705">19504 14215 927 0,'0'0'153'16,"0"0"-34"-16,-3-88 71 15,3 52 101-15,0 4-2 16,5 3-51-16,7 0-60 16,4 9-42-16,5 3-35 0,3 4-38 15,7 5-17-15,9 6-22 16,7 2-9-16,2 0 1 15,0 14-14-15,-7 9 4 16,-11 10 1-16,-13 7 7 16,-16 10 13-16,-2 5 6 15,-21 5-2-15,-11 1-1 16,-2 0-9-16,-2-3 10 16,2-4 25-16,7-9-1 15,6-6-4-15,5-8-20 16,11-9 5-16,5-10-9 15,0-4-15-15,20-7 51 0,12-1 27 16,28-15-39 0,30-27 10-16,-2-4-38 0,-6-4-8 15,-9 3-2-15,-20 8-13 16,4-5 1-16,3 1-1 16,-11 6 0-16,-15 11 0 15,-14 14-14-15,-17 12-82 16,-46 31-157-16,-17 13-261 15,-21 4-368-15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7:24:07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16645 5883 785 0,'0'0'128'16,"-32"-75"-48"-16,9 35 73 0,-4 4 42 16,-3 11-25-16,0 14-21 15,-3 11-56-15,2 8-42 16,-2 20-13-16,3 7 15 15,8 3 4-15,11-2-26 16,10-5-18-16,1-3-11 16,23-4-1-16,11-3 7 15,8-2 6-15,5 1-13 16,0-1 0-16,-5 0 7 16,-10 2-8-16,-16 6 1 15,-16 2 6-15,-10 7 12 16,-29 3-7-16,-16 3 0 15,-6-6-12-15,0-10 0 16,10-8-26-16,20-18-55 16,14-18-127-16,17-14-428 0</inkml:trace>
  <inkml:trace contextRef="#ctx0" brushRef="#br0" timeOffset="198.4813">16720 5403 1197 0,'0'0'196'0,"0"0"-10"16,0 0-128-16,0 0-13 16,0 0 86-16,25 117-13 15,5-46-55-15,14 18-37 16,9 17-13-16,-1-8-13 16,-12-21-13-16,3-16-126 15,-16-28-181-15,-4-12-323 0</inkml:trace>
  <inkml:trace contextRef="#ctx0" brushRef="#br0" timeOffset="479.8977">17176 5591 986 0,'0'0'168'0,"0"0"-75"16,0 0-9-16,0 0 30 15,-39 105 8-15,39-58-33 16,21-1-30-16,9-5-33 15,7-9-4-15,5-10-3 16,-1-14-3-16,-5-8-6 16,-6-6 3-16,-10-18 6 15,-10-5 0-15,-10-5 5 16,-5-5-4-16,-21 3-2 16,-10 7-11-16,-7 9-7 15,2 15-6-15,5 5-1 0,11 15-19 16,12 12-105-16,20 13-153 15,16-8-120-15,10-8-593 0</inkml:trace>
  <inkml:trace contextRef="#ctx0" brushRef="#br0" timeOffset="843.8121">17637 5537 1048 0,'0'0'221'16,"0"0"87"-16,0 0-137 0,0 0-73 15,-44 92-18-15,48-14-15 16,30 24-28 0,12 9-22-16,5-6 0 15,-7-26-14-15,-14-31 6 0,-8-18-7 16,-8-17 0-16,-3-5-14 16,-4-6-16-16,-7-2 20 15,-2-17 9-15,-26-30 2 16,-16-29-2-16,-15-33 2 15,0-15 0-15,8 5 26 16,16 27 4-16,21 36-3 16,14 23 9-16,0 14-6 15,15 2-31-15,12 5 0 0,7 7-1 16,6 5 1 0,-1 17 0-16,-6 15 0 0,-10 11 0 15,-12 7-7 1,-9 6-59-16,-8 14-68 0,-13-13-208 15,0-16-407-15</inkml:trace>
  <inkml:trace contextRef="#ctx0" brushRef="#br0" timeOffset="1203.4768">17908 5489 1041 0,'0'0'119'15,"0"0"-105"-15,0 0-1 16,0 0 15-16,37 85 7 0,-12-68-8 16,5-4-7-16,5-7-18 15,-1-6 4-15,-2-8-5 16,-2-15 8-16,-2-6 13 16,-10-5 1-16,-7-1 51 15,-9-1 39-15,-2 7 20 16,-7 5-12-16,-14 10 0 15,-6 14-2-15,-4 0-44 16,-4 26-27-16,4 11 4 16,6 8-9-16,8 7-5 15,14 1-21-15,3 0-16 16,21-4 11-16,16-7-12 0,11-10-1 16,10-13-28-16,18-16-75 15,36-20-97-15,-15-14-180 16,-10-13-591-16</inkml:trace>
  <inkml:trace contextRef="#ctx0" brushRef="#br0" timeOffset="1347.6492">18740 5355 1114 0,'0'0'300'0,"0"0"-16"16,0 0-125-16,0 0-54 15,0 0-105-15,0 0-7 16,0 0 0-16,102-55-165 15,-51 35-385-15,-8 0-380 0</inkml:trace>
  <inkml:trace contextRef="#ctx0" brushRef="#br0" timeOffset="1489.3181">18867 5436 988 0,'0'0'191'15,"0"0"-47"-15,0 0-39 16,0 0 0-16,81-29-45 15,0-6-60-15,32-15-134 16,-13 5-153-16,-16 3-61 0</inkml:trace>
  <inkml:trace contextRef="#ctx0" brushRef="#br0" timeOffset="1751.0857">19640 4811 660 0,'0'0'292'0,"0"0"2"15,0 0-43-15,-109 13-36 16,72 18-20-16,-2 20-71 15,12 5-64-15,12 8-17 16,15 2-17-16,2-15-8 16,25 2-10-16,7-14-6 15,13-13 8-15,3-13-1 16,2-13 3-16,-3 0 1 16,-6-27-4-16,-8-7 9 15,-13-11-17-15,-19-16 11 16,-4 2-5-16,-34-5 6 15,-32 5-13-15,-31 38-31 16,-27 31-84-16,-4 50-136 16,33 11-248-16,32-4-310 0</inkml:trace>
  <inkml:trace contextRef="#ctx0" brushRef="#br0" timeOffset="2177.6852">18663 6131 1512 0,'0'0'188'0,"0"0"-174"15,0 0-14-15,0 0 1 16,0 0 25-16,52 104 10 15,-19-68-6-15,6-5-16 16,1-9-12-16,0-10-1 16,1-12 9-16,-4 0-1 15,-1-26-8-15,-5-25 20 16,-8-29 8-16,-9 0 43 16,-6 7 8-16,-8 17 20 15,0 31 30-15,0 11 6 16,0 14-36-16,-2 22-73 15,-1 56-21-15,3 34 28 16,0 17-6-16,0-2-1 0,15-18-15 16,3-19-5-1,0-20-7-15,-6-20 0 0,-3-19-85 16,0-17-34-16,6-14-134 16,1-11-276-16,-1-14-685 0</inkml:trace>
  <inkml:trace contextRef="#ctx0" brushRef="#br0" timeOffset="2345.8473">19245 6101 1270 0,'0'0'271'0,"0"0"-27"16,0 0-79-16,0 0-52 16,0 0-26-16,0 0-42 0,81-31-15 15,-19 14-29-15,4 0-1 16,9-3-131-16,-17 4-171 15,-18 6-368-15</inkml:trace>
  <inkml:trace contextRef="#ctx0" brushRef="#br0" timeOffset="2480.2612">19328 6283 1395 0,'0'0'201'15,"0"0"-169"-15,0 0-25 16,0 0 38-16,134-67-17 15,-35 5-28-15,-11 9-192 16,-10 2-180-16</inkml:trace>
  <inkml:trace contextRef="#ctx0" brushRef="#br0" timeOffset="2854.2635">20099 5693 1423 0,'0'0'223'0,"0"0"-89"15,0 0 2-15,0 0-67 16,20-86 1-16,21 68-41 16,8 3-11-16,13 9-9 15,1 6-8-15,-7 6-1 16,-10 20 0-16,-16 8 1 16,-22 11-1-16,-8 9 8 15,-21 9 5-15,-13 1 0 16,-5 3 15-16,6-4 9 0,5-7 3 15,7-9 7-15,12-12-1 16,9-9 0-16,3-11-6 16,27-10 11-16,31-5 38 15,36-20 2-15,38-23-30 16,11-12-33-16,-2-4-5 16,-17 6-4-16,-20 9-12 15,-24 15-5-15,-23 11 7 16,-21 7-3-16,-17 11-6 15,-17 12-49-15,-5 12-135 16,-9 5-388-16</inkml:trace>
  <inkml:trace contextRef="#ctx0" brushRef="#br0" timeOffset="8483.6076">18493 5849 973 0,'0'0'185'16,"0"0"-53"-16,72-74 41 0,-8 29 19 16,30-11-49-16,43-14-13 15,18-2-25-15,11 5-34 16,-10 8-22-16,-20 12-33 16,-14 6-7-1,-28 11 2-15,-26 8-10 0,-18 10-1 16,-17 1-55-16,-3 5-115 15,-22 2-117-15,-4 3-260 16,-9 1-339-16</inkml:trace>
  <inkml:trace contextRef="#ctx0" brushRef="#br0" timeOffset="8669.774">18975 5656 1202 0,'0'0'159'16,"0"0"-130"-16,0 0 16 15,0 0 95-15,93 39 67 0,4-64 17 16,41-22-67-16,20-9-64 16,3-5-49-1,-12 3-26-15,-17 7-9 0,-1 3-9 16,-2-1-46-16,-33 13-236 16,-24 5-637-16</inkml:trace>
  <inkml:trace contextRef="#ctx0" brushRef="#br0" timeOffset="10532.2344">11570 10853 185 0,'0'0'212'15,"0"0"-56"-15,0 0-16 0,0 0-6 16,0 0-23-16,0 0-31 16,-17-4-21-16,17 4-11 15,0 0 2-15,0 0-9 16,0 0 7-16,0 0 1 15,0 0 26-15,-2 0 1 16,2 0 2-16,-1 0-1 16,1 0 4-16,-2 0-6 15,2 2-12-15,0 0-10 16,0 1-3-16,0-1-16 16,0 1 1-16,0-1-5 15,0-1-5-15,0 0-3 16,0 1 0-16,0-1 2 15,0 0-2-15,0 1 0 16,0-1-6-16,0-1-7 0,0 1-7 16,0-1 3-16,0 4-5 15,5 8-26-15,5 0-128 16,-1 1-398-16</inkml:trace>
  <inkml:trace contextRef="#ctx0" brushRef="#br0" timeOffset="13429.2729">17137 10880 598 0,'0'0'188'0,"0"0"-141"16,0 0-35-16,0 0 9 16,0 0 104-16,0 0 6 15,-5 0-37-15,5 0-31 16,-1 0 19-16,1 0 27 16,0 0 0-16,-2 0 0 15,2 0-8-15,0 0-4 16,0 0-15-16,0 0-5 0,0 0-14 15,0 0-14-15,0 0-17 16,0 0-15-16,0-2-17 16,0 2-9-16,0 0 9 15,0 0 1-15,0 0 11 16,0 0-4-16,0 0-8 16,0 0 6-16,0 0-6 15,0 0 0-15,-1 0 0 16,-1 0 8-16,1 0-1 15,1 0-5-15,-2 0 8 16,2 0-10-16,0 0 1 16,0 0 4-16,0 0-4 15,0 0-1-15,0 0 0 16,0 0-6-16,0 0 6 16,0 0 0-16,0 0-10 0,0 0-2 15,0 0-8-15,0 0-7 16,-2 0-11-16,0 2-12 15,2 1 8-15,-2 0 16 16,2 0 12-16,0 0-7 16,0-2 4-16,0-1-14 15,0 1 12-15,-1 2-9 16,1 1-12-16,-1-2-5 16,-1 1-5-16,1-1-21 15,-1 0 10-15,2-1 7 0,-1 2 9 16,-1-3 23-1,-1 3 9-15,2-1 12 16,-1-1 1-16,1-1-6 0,1 0-8 16,0 0-33-16,0 0-2 15,0 0-2-15,0 0-11 16,0 0-10-16,0 2-31 16,0-1-102-16,0 1-122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3:45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17368 7417 694 0,'0'0'122'16,"0"0"-81"-16,0 0-35 16,0 0 11-16,0 73 78 15,0-36 1-15,0 6-11 16,2 5-5-16,5 3-4 16,2 4-7-16,1 0 13 15,2 2-25-15,1 1-12 16,-2-2 5-16,1 0-20 0,-1-5-8 15,-1-1-3 1,-2-1 6-16,-3-4-3 16,0-3-3-16,-1-8-8 0,-2-4-9 15,-2-5 6-15,0-5-7 16,0-4 0-16,0-2-1 16,0-4 1-16,0-4 0 15,0 1 0-15,0-5 0 16,0 1-1-16,0-3 1 15,0 1 0-15,0-1-1 16,0 0-2-16,0 0 1 16,0 0-6-16,0 0 1 15,0 0-7-15,0 0 4 16,0 0 7-16,0-1 1 0,0-2 0 16,0 1 0-16,0-1 1 15,0 1-1-15,0-1-1 16,0 1 2-16,0 2 0 15,0-2 2-15,0 2-2 16,0 0 0-16,0 0 1 16,0 0-1-16,0 0 0 15,0 0 0-15,0 0 0 16,0 0 0-16,0 0 0 16,0 0-1-16,0 0 1 15,0 0-2-15,0 0 2 16,0 0-19-16,0 0-74 15,0-5-125-15,0-1-81 0,0-5-273 16</inkml:trace>
  <inkml:trace contextRef="#ctx0" brushRef="#br0" timeOffset="2395.1716">17170 7291 329 0,'0'0'67'0,"0"0"-49"16,0 0 34-16,0 0 52 15,0 0 41-15,104 11-23 16,-56-11-13-16,21-6-18 15,25-13-5-15,25-5 1 16,14-2-12-16,-1-1-8 16,4 6-11-16,-11 5-12 15,2-1-5-15,2 3-3 16,0-3-5-16,9 0-4 16,6 0 39-16,4 0-27 0,5 3-15 15,2-1 2 1,5 3 9-16,1 0-7 0,3 0 13 15,1-1 3-15,1-1-3 16,2 0-8-16,-3-2 8 16,-10 1-1-16,-11-1-7 15,-13 4-6-15,-19 1-12 16,-10 1 2-16,-24 2-9 16,-19 4-2-16,-14 1-5 15,-6 1 0-15,3-1 1 16,3 0-2-16,5 0 1 15,-8 1-1-15,-4 1 0 16,-4 1 0-16,-4-3-1 0,-6 2 1 16,-4 1 0-1,-5 0-1-15,0 0 0 0,-4 0 0 16,-4 0-5-16,0 0-2 16,-4 0 8-16,-3 0-2 15,0 0 1-15,0 0-1 16,0 0-6-16,0 0 0 15,0 0-1-15,2 0 2 16,-1 0 6-16,3 4-1 16,-1 3 1-16,1 0 1 15,1 2-1-15,-2-3 1 16,2 2-1-16,-2-2 1 16,0 1 0-16,-1 0 0 15,4 3 0-15,-2 1 0 16,1 3 1-16,1 3 5 0,0 2 11 15,0 1-8-15,0 3 3 16,0 2-5-16,2 1 8 16,-2-1-6-16,2 2 0 15,0-1 2-15,0 3 0 16,-2 0 2-16,3 0 5 16,0 5-9-16,3 2 7 15,2 8 0-15,0 4 3 16,3 7 7-16,4 13-15 15,3 14 4-15,-5-4-3 16,-1-10 1-16,-4-7-4 16,-3-10 0-16,4 10 9 0,5 17-6 15,2 17-3 1,1 11-2-16,-3 4-5 0,-3-9-1 16,-5-21 7-16,-5-25-7 15,2-13 0-15,-3-2 6 16,0 7-6-16,3 7 0 15,1 8 5-15,-2 1 0 16,1-4-5-16,-3-1 5 16,-2-4-5-16,0-2 0 15,-2-2-1-15,0-4 1 16,-2-2 0-16,0-4 0 16,0-5 0-16,0-4-1 15,0-8 1-15,0-5-1 16,0-3 1-16,0-6-1 0,0-1 0 15,0-6 0-15,0 1 0 16,0-2 0-16,0 2-6 16,-8 0-2-16,-1 2-1 15,-4 1 9-15,-2 2-1 16,-3-3 0-16,-4 1 1 16,-7-1-1-16,-4 1 1 15,-11 0-1-15,-4 0 1 16,-21 4 0-16,-22 4 0 15,-28 3-1-15,-16 8 1 16,-2 0 0-16,-4 3 0 16,2-2 0-16,-6 1 5 15,-5 0-5-15,-4 5-1 16,0-2 0-16,8-1 1 0,6 1 12 16,10 1 0-16,8 0 2 15,6 1 5-15,6 2-9 16,2-2-4-16,-1 3 0 15,0-3-5-15,-6-1-1 16,-1 0 0-16,-2-3 1 16,1-2-1-16,0-4 1 15,2-1-1-15,2-1 1 16,1-3-1-16,3 0-2 16,0 0-4-16,2-2-1 15,1-1-4-15,7-1 10 16,18-2 0-16,21-4-1 15,13-2 1-15,6-2 1 0,-4 0-1 16,-6-2-5-16,-1-1-5 16,10 0 0-16,9 0 5 15,11 0 6-15,9 0-1 16,7 0 1-16,1 0 0 16,4 0-1-16,1 0 1 15,0-1-1-15,-2-5 1 16,2-1 0-16,-2-2-1 15,2-4 1-15,0-1 0 16,0-3 0-16,0-5 1 16,4-4-1-16,3-2 1 15,1-3-1-15,-4-3 1 0,1-4-1 16,-3-1 0 0,0-2 0-16,-2-5 0 0,0 0 0 15,0-5 0-15,-2-5-1 16,-5 1-5-16,1-6 6 15,-1-2 0-15,-3 0 0 16,3-5 0-16,0 0 0 16,-3-1 1-16,1-1 0 15,-4 2-1-15,-3-12 1 16,-3-10 0-16,-1 8-1 16,3 10 0-16,3 10-1 15,5 12 0-15,0-3 0 16,2-7 0-16,2 6 1 15,-1 3-1-15,2-1 1 16,-2-1 0-16,-2-4 0 0,2-15 0 16,-2-15 1-16,2 4-1 15,1 10 1-15,2 12 0 16,3 13 0-16,0-6 1 16,0-4-1-16,0 1-1 15,0 0-1-15,0 3 1 16,0 0-1-16,0 0 1 15,3 2 0-15,-1 0 0 16,-1 3 0-16,1 0 1 16,0 6 0-16,-2 6 0 15,2 6 6-15,-1 7 1 16,-1 6 1-16,0 4 2 16,0 5-2-16,0 2-1 0,0 2 1 15,0 1 1 1,0 2-9-16,0 0 0 0,0 2 0 15,0 0-1-15,-3 0-29 16,-34 0-79-16,3 0-251 16,-14 3-828-16</inkml:trace>
  <inkml:trace contextRef="#ctx0" brushRef="#br0" timeOffset="9316.9937">17534 8332 535 0,'0'0'88'0,"0"0"-58"16,0 0 5-16,0 0-8 16,0 0 41-16,0 0 42 15,12-5-16-15,-9 3-38 0,4 2-14 16,1 0-3-16,4 0 15 15,1 0-1-15,8 0-3 16,1 0-7-16,7 2 2 16,4 3 3-16,3-2-12 15,4 0 3-15,3 0-2 16,1-2-8-16,1-1 0 16,3 0 7-16,1 0-10 15,3 0-2-15,4 0-4 16,-1 0 1-16,0 0-4 15,-6 0-4-15,2 0-1 16,-6 0 1-16,4 0-1 16,-2-3-2-16,3 0 9 15,2-1-1-15,3-3-5 0,3 0-7 16,-1-1 4-16,3 1-4 16,0 1 4-16,-1-1-9 15,2 2 0-15,1-1 1 16,-3 1-1-16,-1 0 0 15,0-1 0-15,-2 0 0 16,-4 1 0-16,-3-1-1 16,-1 0 1-16,-5 1 5 15,-3-2-4-15,-3 2-2 16,-2-2 1-16,-1 2-1 16,-1 1 1-16,-3-2 0 15,1 1-1-15,-2-3 1 16,-1 2 0-16,-1 0 0 0,-1 0-1 15,-3 1 1-15,1 0 5 16,-3 1-6-16,-2-1 1 16,-4 3 0-16,0 1-1 15,-3 1 1-15,1 0-1 16,-2 0 1-16,2 0-1 16,2 0 1-16,0 0 0 15,1-2 0-15,-1 2 1 16,2-2 0-16,2-1-1 15,-1 1-1-15,0-1 1 16,-3-1 7-16,3 0-7 16,-6 0 5-16,-2 1-4 15,-3 0 4-15,-2 0 0 0,-1 2 3 16,-2-2 0 0,-2-1 7-16,0-2 9 0,0 0-12 15,0-7 0-15,0-1-4 16,0-4 1-16,-3-1 2 15,-2-6-3-15,1-2-8 16,-2 1 0-16,-1-2 2 16,1 0-2-16,-2 1 0 15,-1-2 0-15,-3-1 0 16,2 1 0-16,-2-1 1 16,0-2-1-16,0 0-1 15,-1-2 1-15,4-2-1 16,-2 0 0-16,1 3-1 15,-1-1 1-15,-2 2-1 16,2 1 1-16,-1 3 0 0,1 2 0 16,-1 2 0-16,3 3 0 15,0 1 1-15,1 0-1 16,1 2 0-16,1 2 1 16,0 2 0-16,1 1 0 15,1 2 0-15,1 3-1 16,-2 2 6-16,1-2 10 15,-2 2-5-15,-2 0 2 16,3 3 0-16,-3-1 2 16,-1 3-6-16,-1 0 3 15,-2 1-4-15,-6 0-6 16,-2 0-1-16,-6 0-1 0,-6 6 1 16,-6 6 0-16,-6 2 0 15,-6 4 0-15,-4-1-1 16,-4 0 0-16,-4-3 1 15,1 1 5-15,-1-4-6 16,-2 0 1-16,3 1 0 16,-2-3 0-16,-1 1 0 15,-2 0 1-15,-1 2-1 16,-3-3 0-16,4 3 0 16,1-2-1-16,2-2 0 15,0 0 0-15,2 1 0 16,2-2 0-16,-1 0 0 15,2 1 0-15,0 1 1 0,-2-1-1 16,0 1 0-16,0 0 0 16,1-1 1-16,5 0-1 15,2-2 0-15,6-2 0 16,6-1 0-16,7-3 2 16,1 0-2-16,7 0 1 15,5 0 0-15,0 0 1 16,5-3-1-16,0-1 0 15,0 0-1-15,1-1 1 16,-2 1 0-16,3 2 0 16,-2-3-1-16,3 4 1 15,0-2-1-15,-2 1 0 16,1 2-1-16,-2 0 1 16,2 0-1-16,-4 0 1 15,4 0-1-15,-3 0 0 0,0 0 0 16,0 0 0-16,1 0 1 15,-2 2-1-15,3 2 1 16,-2-1-1-16,2 1 1 16,-2 2-1-16,2-1 0 15,-2 0 1-15,6-1-2 16,2 1 0-16,-1 1 1 16,3-3 0-16,-1 1-5 15,3 3 6-15,0-1-6 16,1 2 6-16,-1 2-9 15,2 5 9-15,1 1-7 16,1 5 5-16,0 7 1 0,0 5 0 16,0 5 1-16,7 6 0 15,2 3-1-15,2 4 1 16,3 2 0-16,3 1 0 16,3 0 1-16,3-3 5 15,0-1 5-15,-3-3-2 16,1-3-1-16,-6-7 0 15,0-7 3-15,-4-7-4 16,-5-8-5-16,-1-5 4 16,-3-4-4-16,-2-5 4 15,0-1-5-15,0 0 8 16,0 2-9-16,0 12-34 16,0 0-131-16,-13 3-403 0</inkml:trace>
  <inkml:trace contextRef="#ctx0" brushRef="#br0" timeOffset="19881.7198">17868 7536 136 0,'0'0'125'0,"0"0"-45"16,0 0 5-16,0 0 0 0,0 0-20 15,0 0-22 1,0-21-1-16,0 17 4 0,-3 0 15 15,0-2 4-15,-2 2-6 16,2 2 7-16,-2-3-8 16,2 5 13-16,-3-1-6 15,3-1-14-15,-4 1-5 16,1 1-21-16,-2 0 21 16,-1 0 12-16,-2 0 0 15,-3 0-35-15,-2 0-12 16,-1 4 0-16,0 6 2 15,-1 1-5-15,1 0-7 16,0 3 10-16,1 0-1 16,-1 1-4-16,-1 5 1 15,0-2-1-15,2 2 0 0,0 0 3 16,1-1-2-16,0 2 3 16,1-1-4-16,2-1 4 15,-1 3 0-15,1-2-4 16,1-1 2-16,1 1 0 15,2 1 0-15,3-2-1 16,-1 1-6-16,0-1 5 16,2 1-5-16,3 0 6 15,0 1-6-15,1 1-1 16,0 2 1-16,0-1 5 16,0 2-5-16,2 1 0 15,5-1 6-15,0 1-1 16,0 0-5-16,4 2 11 0,1 3-2 15,2 1 5-15,2-1 1 16,0 0-5-16,2-1 4 16,2 2-6-16,1-4 4 15,1 0 3-15,3-3-3 16,0-3-3-16,1-1 1 16,1-3 3-16,3 1-4 15,3-2-1-15,-1-2 3 16,4-1-5-16,0-1-1 15,0-2 6-15,1-1 5 16,0-3-11-16,0-1 7 16,1-3-2-16,-1-2 3 15,-1-1 1-15,0 0-6 16,-1 0 3-16,-3 0-4 16,-1 0-2-16,0 0 0 0,-1 0-5 15,0-3 1-15,1 0-1 16,-1 0 10-16,-2 0-9 15,2 0 8-15,0-2-9 16,1-2 12-16,0 0-1 16,1-1 3-16,-2-2 0 15,-1-1-2-15,0-1-4 16,-2 0-3-16,-1 0 4 16,0-5-3-16,0 2 8 15,0-3-5-15,0-2 1 16,0-2-4-16,-1-5 6 0,2 0-1 15,1-3 1-15,-1-1-2 16,1 0-4-16,-4 1 3 16,1 0-4-16,-7 2 3 15,-1 0 2-15,-2-1 5 16,-4-1-3-16,-3-3-2 16,-2 0-1-16,-2-4-1 15,-2-1 1-15,1-2-2 16,-2 1 0-16,2-3 0 15,-3 2-7-15,0 1 5 16,0 0-5-16,-7 4 11 16,-4 0-1-16,-1 0-3 15,-4 4 4-15,-2-4 3 16,-1 5-2-16,-1-3-5 0,-3 2-7 16,-2 3 5-1,0 0-5-15,-2 5 0 0,-1 2 1 16,0 0-1-16,-1 2 7 15,-2 2-7-15,0 0 0 16,-3 3 0-16,-1 0 1 16,-3 3-2-16,-1 1 1 15,-2 4 0-15,1-2-1 16,0 2 1-16,-1 3-1 16,4 0 1-16,-2 0-1 15,4 3 1-15,-3 0 0 16,-2 0-1-16,-3 0 0 15,-3 0 1-15,-2 8-1 0,-6 1 1 16,0 5-1-16,-1 0 0 16,0 2 0-16,-1 1 1 15,3 0-1-15,1 0 1 16,0 0-1-16,1 0 1 16,3-1 1-16,2 1-2 15,3-2 0-15,1 4-9 16,6-3-23-16,5 3-21 15,7 0-36-15,4 16-97 16,6-5-122-16,8-4-424 0</inkml:trace>
  <inkml:trace contextRef="#ctx0" brushRef="#br0" timeOffset="25904.3327">21024 7204 388 0,'0'0'81'16,"0"0"-59"-16,0 0-1 0,-106-8 44 15,71 8 6-15,-3 0-2 16,-1 0-8-16,-4 7-15 15,-3 5-1-15,-6 3-18 16,-6 5-1-16,-2 2 9 16,-3 2-2-16,2 4 0 15,0-2-9-15,3 4 0 16,0 1 4-16,4 3 6 16,1 2 8-16,5 3 6 15,4 0-6-15,5 4-6 16,4 0 3-16,9 2-5 15,5 3-2-15,7 2 16 16,9 2-3-16,5 3 4 0,5 2-7 16,18 0-2-1,12 2-13-15,11 1 1 0,6-1-5 16,9 0-1-16,18 1-4 16,20-2-1-16,20-8-5 15,4-8 0-15,-21-20 7 16,-26-14 0-16,-27-8 5 15,-4 0 1-15,11-5 22 16,5-14-3-16,6-7-1 16,0-7 9-16,-6-5-5 15,0-5-7-15,-7-2 0 16,-5-3-6-16,-3-2 3 16,-5-3-9-16,-3-2-9 15,-3-3-1-15,-5-3-6 16,-5-2 1-16,-3-2 0 0,-5-1-5 15,-4-1 1-15,-4 4-3 16,-3 5-6-16,-4 5 6 16,-2 5-4-16,-2 6 4 15,-15 1 7-15,-5 5 3 16,-6 1-1-16,-8 2-3 16,-3 1-6-16,-7 6 3 15,-3 2-3-15,-9 6-6 16,-2 6 1-16,-7 5-1 15,-5 7-1-15,-14 0-7 16,-17 27-11-16,-33 26-26 16,-20 17-55-16,30-6-180 15,10-8-468-15</inkml:trace>
  <inkml:trace contextRef="#ctx0" brushRef="#br0" timeOffset="30732.0879">20689 9431 436 0,'0'0'141'0,"0"0"-93"0,0 0 18 16,98 9 47-16,-58-7-9 16,2-2-10-16,3 0 1 15,2-9-2-15,5-8-9 16,5-2-10-16,3-8-5 16,2 0-11-16,3-5-10 15,0-1-10-15,-3-1 9 16,-4 1-12-16,-3 1-3 15,-9 1 3-15,-4-2-6 16,-3 0 0-16,-8 0-1 16,-3-2 8-16,-5-3-8 15,-7-2 0-15,-4-2 1 16,-3 0 4-16,-5-2-3 0,-4 1 1 16,0 2-2-16,-2 3 4 15,-12 6-1-15,-2 2-7 16,-7 4-4-16,-5 3 2 15,-6 1-8-15,-5 2-3 16,-8 3-3-16,-3 1-1 16,-5 5-6-16,-3 4 5 15,-4 3-6-15,-3 3-1 16,2 1 0-16,-5 0 0 16,0 0-1-16,1 5 1 15,-1 5 0-15,1-1 0 0,1 4 0 16,0-1 0-1,2 2 0-15,3 2-1 0,0 0 1 16,3 1 1-16,3 1-1 16,1 4 0-16,3 0-1 15,3 3 1-15,5 2 0 16,2 3 0-16,5 2-1 16,4-3 1-16,6 5-1 15,4-1 0-15,2 1 0 16,9 1 0-16,1 1-1 15,7 1 1-15,3 0-1 16,0 2 2-16,10-3 2 16,13 3 8-16,5-3 2 15,11-1 4-15,7-3 1 16,6-6 2-16,5-4-3 0,8-8 0 16,16-3 1-16,17-8 5 15,11-3 0-15,-6 0-1 16,-25-4-5-16,-22-6-1 15,-15 2 7-15,6-3-5 16,5-3-4-16,3-1 5 16,-8-1-2-16,-6 4-2 15,-9 1-5-15,-8 2-8 16,-9 4 0-16,-6 2 0 16,-5 3 0-16,-4 0-1 15,0 0-27-15,-4 3-58 16,-41 36-81-16,0-2-140 0,-11 5-578 15</inkml:trace>
  <inkml:trace contextRef="#ctx0" brushRef="#br0" timeOffset="33908.5615">22262 7356 844 0,'0'0'123'16,"0"0"-80"-16,0 0 33 15,0 0 44-15,0 0 32 16,0 0-14-16,0-18-39 15,0 18-27-15,0 0-16 16,2 0-4-16,5 2-21 0,8 15 20 16,6 7 42-1,4 8-26-15,4 1-3 0,0 4-18 16,-2-5-11-16,0-2-5 16,-3-8-1-16,-4-4-3 15,3-8 6-15,1-9 8 16,4-1 9-16,7-9 3 15,7-18 0-15,10-12-5 16,5-13-14-16,17-20-12 16,13-20-6-16,10-13-3 15,-9 11-2-15,-19 21-2 16,-19 24 0-16,-14 18-6 16,4-6-1-16,1-1 7 0,4-2-7 15,-7 5-1-15,-7 3 1 16,-4 4 1-16,-7 6-1 15,-4 6-1-15,-7 6-1 16,-9 10-20-16,0 0-84 16,-63 57-155-16,-1-1-136 15,-25 6-847-15</inkml:trace>
  <inkml:trace contextRef="#ctx0" brushRef="#br0" timeOffset="39296.266">20319 15109 1098 0,'0'0'166'15,"0"0"-135"-15,0 0-29 16,0 0-2-16,0 0 12 15,0 0 6-15,97-50 19 16,-68 50 15-16,1 0-7 16,-1 0-6-16,-9 7-11 0,-6 11 8 15,-8 10 5-15,-6 14 11 16,0 20 1-16,-24 21-20 16,-10 18-1-16,-4 3-7 15,6-17 3-15,9-24-2 16,10-19-10-16,8-6-4 15,4 8-2-15,1 5-4 16,0 3-5-16,12-5 0 16,7-9-1-16,4-7 0 15,-1-10 0-15,5-7-9 16,-2-10-2-16,-3-6 2 16,-2-3 2-16,-1-16 7 15,-4-6 0-15,0-7 2 0,-4-3-1 16,-1-1 2-1,-3 6-2-15,-1 4 0 0,-2 11 4 16,1 6-5-16,-3 9 0 16,4 0 12-16,-2 12 20 15,5 14 19-15,5 11 2 16,4 11-1-16,8 17 4 16,10 19-5-16,12 11-22 15,4 5 5-15,-6-18-6 16,-11-19-9-16,-10-23-8 15,-3-4-10-15,1 6 7 16,4 2-2-16,-2 1 1 16,-6-9-6-16,-5-6 5 15,-7-10-5-15,-4-6 5 0,-3-8 11 16,0-2 21-16,-5 0 18 16,-12 1-32-16,-10-1-4 15,-8 4-12-15,-9 6-2 16,-10 3 6-16,-17 11 2 15,-28 11-7-15,-22 13 8 16,-6 1 1-16,10-6 5 16,29-11-1-16,27-10-4 15,9-6-3-15,7-3-11 16,-11 5 4-16,-3 2-5 16,-2 0 1-16,9-2 5 15,13-6-5-15,9-3-1 16,9-6 1-16,7 0-1 0,8-7-1 15,2 3-1-15,3-3-20 16,1 0-31-16,0 2-37 16,0 4-49-16,7 13-100 15,3 1-236-15,-6 0-531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4:52.4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6787 9811 91 0,'0'0'209'15,"0"0"-86"-15,0 0 5 0,0 0-18 16,0 0-15-1,0 0-2-15,-49-5 5 0,41 5 9 16,-2 0-15-16,-2 0-3 16,3 0-1-16,-3 2 11 15,3 5-34-15,-1 0-5 16,-1 3 7-16,-2 2-19 16,1 2-16-16,0 2 3 15,-3-1 10-15,4 2-6 16,-2-1-9-16,1 1 3 15,-1 2-3-15,5-2-13 16,1 0-2-16,1 2-9 16,1-4 3-16,0 2-7 15,2 0 4-15,1 2-5 0,2 1 0 16,0-1 1-16,0 3 4 16,0-1-5-16,0 0 0 15,3 2 0-15,4-2-1 16,2 2 2-16,2-2 8 15,2 0-9-15,0-1 0 16,4 0 5-16,0 1-5 16,2-4 8-16,-2 0 4 15,6-3 6-15,1-3-2 16,0-2-2-16,-3-1 0 16,6-3-5-16,-2-2-1 15,2-2-3-15,3-1-5 16,-2 0 8-16,2 0 3 0,0-2-11 15,1-8 13 1,-1-1-5-16,-2-2-8 0,0-2 6 16,-2 1-1-16,-6-1 3 15,0 1-9-15,-6-1 1 16,-3 1 5-16,-2-3 4 16,-4 1-2-16,4-2-7 15,-6-1 7-15,0-1-8 16,-2 1 2-16,-1-1 5 15,0 0-6-15,0-2-1 16,0-1 2-16,-10-1 5 16,1 0-6-16,-3 0 0 15,-2 0 5-15,-2 0 2 0,1 2 5 16,-1 0-1 0,-5 0-6-16,0 0-5 0,-2 3 7 15,-2 1 0-15,-2 1 4 16,-1 3-3-16,-1 2 7 15,-1 2-6-15,6 5 1 16,0 3-1-16,1 2-9 16,-1 0 5-16,2 0-6 15,0 9 0-15,1 2 0 16,-3 3-1-16,6 1-12 16,2-1-16-16,1 2-37 15,6 5-63-15,4-2-104 0,1-2-395 16</inkml:trace>
  <inkml:trace contextRef="#ctx0" brushRef="#br0" timeOffset="1336.7911">8289 11681 539 0,'0'0'164'16,"0"0"-35"-16,0 0 31 0,0 0-31 15,-95-12-29 1,73 12-6-16,-3 0-13 0,-2 2-7 16,-2 9-22-16,-4 6 17 15,-3 5-17-15,0 3 1 16,-4 3-5-16,3 3 9 16,-1 0-8-16,5 0-2 15,5-1-10-15,6-5-6 16,8-3 13-16,6 1-17 15,8 3-14-15,0 6-13 16,11 4 1-16,9 5 10 16,2 5-5-16,5-1 5 15,0 2 7-15,3-4 4 0,-1 0 2 16,3-5-2 0,1-2-6-16,2-6 11 0,3-2 1 15,4-8-3-15,5-4-9 16,6-9 24-16,6-3-21 15,1-4-2-15,-2-5-7 16,-5-13 6-16,-3-2 4 16,-6-3-4-16,-6-2-3 15,-4-3-1-15,-8 1-3 16,-1-2-2-16,-10-1 2 16,-5-5 2-16,-5-2 2 15,-5-4 3-15,0-3-4 16,-2 1-3-16,-11-1 0 15,-4 5-7-15,-2 1 5 16,-3 6 5-16,0 1-3 0,-3 6 7 16,0 3 10-1,0 3-1-15,-4 3-13 0,0 3 3 16,-3 2-3-16,-1 1-2 16,-4 2-9-16,3 4 5 15,-5 1 3-15,3 3-8 16,0 0 0-16,4 0 0 15,2 0-1-15,3 6 0 16,5 5 0-16,1 1-1 16,4 0-6-16,4 2-30 15,2 6-48-15,7 0-83 16,1-2-175-16,1-10-642 0</inkml:trace>
  <inkml:trace contextRef="#ctx0" brushRef="#br0" timeOffset="2405.0223">9354 9668 654 0,'0'0'231'0,"0"0"-6"16,0 0-54-16,0 0-11 16,0 0-12-16,-93 5-40 0,73 4 3 15,-1 6-27 1,1 3 7-16,1 3-10 0,1 6-22 16,3 3-8-16,2 4-7 15,4 3-11-15,4 4-9 16,2 1-5-16,3 0-4 15,0 2 1-15,0-2-1 16,8-2-2-16,6-1-3 16,2-3 2-16,3-4 2 15,1-1-2-15,3-4 1 16,4-3-1-16,3-3 4 16,2-3 0-16,5-3-2 15,3-1 1-15,2-2 2 16,3-5-2-16,1-4 0 0,-1-3 3 15,-3 0 1 1,-1-5 1-16,-4-8-2 0,-1-3-4 16,-5-5 10-16,-1-4-1 15,-4-4-2-15,-3-3 5 16,-2-6 1-16,-4-1-1 16,-6-5-4-16,-6-1-1 15,-5 1 3-15,0-2-3 16,-8 0-8-16,-11 1 1 15,-5 3 0-15,-2 0 0 16,-4 5 7-16,-3 2-5 16,-1 4 2-16,-1 6-6 15,-2 4 0-15,-4 4-3 0,-2 4 0 16,-1 5-3 0,0 4-5-16,1 2-1 0,0 2 0 15,-2 5 0-15,-4 14 0 16,-5 17-78-16,-52 61-125 15,14-2-260-15,-10 13-797 16</inkml:trace>
  <inkml:trace contextRef="#ctx0" brushRef="#br0" timeOffset="21805.6924">6074 9039 101 0,'0'0'153'15,"0"0"-58"-15,0 0-11 0,0 0-28 16,42-25 8-16,-14 4-1 16,5-6-4-16,7-4-14 15,8-6-2-15,5-3 12 16,3-2 10-16,4-3-11 15,1 0-4-15,0 0-11 16,6-1-11-16,-3-3 12 16,2 0-8-16,2-2-7 15,4-2-2-15,1-2-4 16,-1 2 4-16,-4 2-3 16,-5 5 6-16,-11 5-7 15,-4 5 3-15,-11 5-3 16,-6 1 2-16,-4 7 0 15,-3 2 9-15,-3 1 14 0,-3 2-8 16,1-1-4-16,-2 5-22 16,-3 0 0-16,-2 5 0 15,-1 0-4-15,-1 2-4 16,-4 2 5-16,-1 2-6 16,-2 0-1-16,-3 1 1 15,0 2-1-15,0 0 1 16,3-1-1-16,-3 1 1 15,0 0-1-15,0-2-21 16,0 1-75-16,0-7-72 16,0 2-103-16,-3-2-377 0</inkml:trace>
  <inkml:trace contextRef="#ctx0" brushRef="#br0" timeOffset="22110.9129">7309 7911 671 0,'0'0'119'0,"0"0"-36"15,0 0-41-15,0 0 33 16,0 0 13-16,0 0 26 16,0 0-17-16,106-9-17 15,-73 7-21-15,-2 1-22 0,0 1-17 16,-2 0-5-1,-4 0-2-15,-4 0-12 0,-3 4 5 16,-6 4-6-16,-2 4 0 16,-5 5 1-16,-5 4 14 15,0 7 5-15,-6 8-5 16,-14 4-8-16,-4 7-7 16,-23 29-29-16,2-10-237 15,-7-5-658-15</inkml:trace>
  <inkml:trace contextRef="#ctx0" brushRef="#br0" timeOffset="22922.9572">5953 8850 538 0,'0'0'162'0,"0"0"21"15,0 0-77-15,0 0-63 16,0 0-8-16,0 0-2 16,0 0 28-16,-4 75 8 15,4-39-14-15,4 3 8 16,-1 0-2-16,-3 1-5 16,3-1-3-16,-3-2-17 15,3-3-6-15,-1-5-8 16,1-3-4-16,-2-6-1 0,2-2 1 15,-1-6-4 1,1-4 1-16,-2-3-5 0,2-2 6 16,4-3 0-16,2 0 18 15,5 0 21-15,5-10 23 16,5-5-28-16,4-6-11 16,4-2-2-16,-1 0-7 15,5-4-9-15,-3 4-6 16,-5 2-14-16,-1 3 1 15,-6 6-2-15,-6 9-1 16,-11 15-134-16,-4 14-345 16,-3 11-480-16</inkml:trace>
  <inkml:trace contextRef="#ctx0" brushRef="#br0" timeOffset="30382.0972">9307 12464 788 0,'0'0'127'0,"0"0"-76"16,0 0-2-1,0 0 1-15,0 0-6 0,0 0-18 16,-1-9-15-16,6 18 24 15,5 5 32-15,2 9-21 16,-1 6 6-16,-1 8-5 16,-3 9-5-16,-5 7-9 15,-2 3-11-15,0 5-6 16,-11-2-4-16,-6-4-1 16,-3-7 5-16,1-10 2 15,-1-12 38-15,5-11 7 16,4-6 11-16,3-8-2 15,5-1-34-15,3 0-36 16,0-10-2-16,0 0-15 16,6-2 14-16,9 2 2 0,3 2-1 15,4 4 0 1,3 4 0-16,2 0-1 0,3 3-7 16,0 7-52-16,1 3-68 15,8 1-112-15,-9-5-92 16,-6-1-406-16</inkml:trace>
  <inkml:trace contextRef="#ctx0" brushRef="#br0" timeOffset="31049.68">9534 12824 933 0,'0'0'164'0,"0"0"-101"15,0 0-26-15,0 0 39 0,0 0 56 16,99-75-11-16,-51 38-46 16,7-2-3-16,6-4-20 15,3-1-1-15,6-4-14 16,0 2 2-16,2-3 2 15,1-2-13-15,-4 0 2 16,-4 3-10-16,-5-1-7 16,-6 6-1-16,-7 4 1 15,-5 3-4-15,-4 8 1 16,-4 3-9-16,-6 3 13 16,-1 2-13-16,-2 1 9 15,-1 3-1-15,-3-1 4 16,3 0-11-16,0-1 4 0,1 2-5 15,0-1 8 1,-1 2-9-16,0-1 0 0,-2 3 1 16,-5 4 0-16,-4 0 0 15,-4 3-1-15,-4 2 1 16,-2 3-1-16,-2 1 1 16,-1 0 0-16,0 0-1 15,0-2-11-15,0 2-14 16,0-2-10-16,0 1-25 15,0-1-41-15,0 1-70 16,-15 1-118-16,1 0-73 16,-2 0-404-16</inkml:trace>
  <inkml:trace contextRef="#ctx0" brushRef="#br0" timeOffset="31505.2351">10520 11802 1169 0,'0'0'233'0,"0"0"-130"15,0 0-50-15,0 0 2 16,0 0 73-16,0 0-2 16,99-42-38-16,-53 24-38 15,5-1-14-15,0 1-17 0,-2 9-7 16,-6-1-3-16,-6 6-3 15,-3 4 0-15,-6 0-5 16,-6 0 1-16,-4 6-1 16,-6 2 10-16,-3 4-2 15,-1 1 16-15,-2 3 3 16,-1 7 2-16,-3 5-7 16,-1 6 25-16,-1 4-5 15,0 0-9-15,0 3 0 16,-3 0-6-16,-2-2-3 15,-1-2 3-15,2-6 1 16,-2-6-4-16,2-6-4 16,2-7-9-16,1-3-2 0,-1-4-4 15,2-4 0 1,0-1-5-16,0 0-1 0,0 0 0 16,0 0-41-16,0 0-57 15,-7 14-108-15,0 1-155 16,-7 7-726-16</inkml:trace>
  <inkml:trace contextRef="#ctx0" brushRef="#br0" timeOffset="39345.152">7248 9994 717 0,'0'0'196'0,"0"0"-74"16,0 0-50-16,0 0-48 16,0 0-15-16,0 0-9 15,0 3-11-15,10-3-41 16,11 2-75-16,-1-1-130 0,3-1-22 16</inkml:trace>
  <inkml:trace contextRef="#ctx0" brushRef="#br0" timeOffset="39540.8178">7660 10019 732 0,'0'0'111'0,"0"0"-81"15,0 0-15-15,0 0-14 16,0 0 15-16,0 0-15 15,0 0-1-15,7 38-58 16,-1-21-160-16,-4-2-412 0</inkml:trace>
  <inkml:trace contextRef="#ctx0" brushRef="#br0" timeOffset="39724.8241">7613 10481 535 0,'0'0'120'0,"0"0"-58"16,0 0 7-16,0 0-50 15,0 0-19-15,0 0-22 16,0 0-56-16,-7 55-74 16,13-42-211-16</inkml:trace>
  <inkml:trace contextRef="#ctx0" brushRef="#br0" timeOffset="39861.5703">7800 10669 228 0,'0'0'95'0,"0"0"-66"16,0 0-29-16,0 0-20 15,0 0-120-15</inkml:trace>
  <inkml:trace contextRef="#ctx0" brushRef="#br0" timeOffset="40039.1847">8219 10594 552 0,'0'0'115'16,"0"0"-69"-16,0 0 21 15,0 0-2-15,0 0-36 16,0 0-19-16,0 0-10 15,80 80-37-15,-51-60-122 16,-1 1-166-16</inkml:trace>
  <inkml:trace contextRef="#ctx0" brushRef="#br0" timeOffset="40203.7265">8536 11070 709 0,'0'0'106'0,"0"0"-74"16,0 0-22-16,0 0-9 16,0 0-1-16,0 0-37 15,-13 83-93-15,13-68-124 0</inkml:trace>
  <inkml:trace contextRef="#ctx0" brushRef="#br0" timeOffset="40388.0925">8539 11493 409 0,'0'0'205'0,"0"0"-120"15,0 0 9-15,0 0-3 0,0 0-14 16,0 0-25 0,0 0-25-16,69 67-17 0,-50-67-10 15,3 0-11-15,16 0-105 16,-7-3-121-16,-2-3-449 0</inkml:trace>
  <inkml:trace contextRef="#ctx0" brushRef="#br0" timeOffset="40560.9212">9088 11660 899 0,'0'0'133'0,"0"0"-91"15,0 0-24-15,0 0-11 16,0 0-7-16,0 0 0 0,72 84-68 16,-48-65-148-16,-3-2-186 0</inkml:trace>
  <inkml:trace contextRef="#ctx0" brushRef="#br0" timeOffset="40753.038">9360 12226 788 0,'0'0'205'0,"0"0"-147"16,0 0-42-16,0 0-15 0,0 0-1 16,0 0-27-16,0 0-70 15,25 87-99-15,-14-70-146 0</inkml:trace>
  <inkml:trace contextRef="#ctx0" brushRef="#br0" timeOffset="40916.234">9606 12598 400 0,'0'0'613'0,"0"0"-535"16,0 0-59-16,0 0-17 15,0 0-2-15,0 0-33 0,0 0-91 16,75 78-171-16</inkml:trace>
  <inkml:trace contextRef="#ctx0" brushRef="#br0" timeOffset="41054.2391">9868 12976 916 0,'0'0'0'16,"0"0"-197"-16</inkml:trace>
  <inkml:trace contextRef="#ctx0" brushRef="#br0" timeOffset="42185.3344">10030 13300 986 0,'0'0'201'0,"0"0"-109"15,0 0 45-15,0 0 19 16,0 0-19-16,0 0-45 16,-24-12-34-16,24 12-36 0,3 5-14 15,10 4 3-15,7 3 26 16,2 4-12-16,3 4-8 16,-1 0-8-16,2 2-3 15,1 2-5-15,-4 0-1 16,1 0 0-16,-2 0-22 15,-5-4-47-15,1-3-70 16,-5-1-81-16,-7-1-89 16,-5-3-73-16,-1-7-363 0</inkml:trace>
  <inkml:trace contextRef="#ctx0" brushRef="#br0" timeOffset="42356.2795">10133 13541 1190 0,'0'0'171'0,"0"0"-141"15,0 0-21-15,0 0-9 16,27-75 0-16,2 27-25 16,-2 5-223-16,-5 6-569 0</inkml:trace>
  <inkml:trace contextRef="#ctx0" brushRef="#br0" timeOffset="44202.5669">8332 9302 116 0,'0'0'347'0,"0"0"-198"16,0 0-6-16,0 0-32 15,0 0-19-15,0 0-40 16,0 0-31-16,-12-6-21 16,12 6-13-16,-1 6-29 15,-6 22-85-15,5-2-84 0,-5 3-98 0</inkml:trace>
  <inkml:trace contextRef="#ctx0" brushRef="#br0" timeOffset="44387.7717">8308 9654 352 0,'0'0'82'0,"0"0"-27"16,0 0-3-16,0 0 0 16,0 0-29-16,0 0-9 15,0 0-14-15,75 9-3 16,-45-9-112-16,-5-6-115 0</inkml:trace>
  <inkml:trace contextRef="#ctx0" brushRef="#br0" timeOffset="44552.1886">8699 9622 502 0,'0'0'101'15,"0"0"-62"-15,0 0-7 16,0 0-12-16,0 0 12 15,0 0-31-15,0 0 7 16,5 27-8-16,-5-11-89 16,3 4-180-16</inkml:trace>
  <inkml:trace contextRef="#ctx0" brushRef="#br0" timeOffset="44727.0392">8732 9973 506 0,'0'0'111'0,"0"0"-33"16,0 0-13-16,0 0-19 15,0 0-23-15,0 0-16 16,0 0-7-16,16 92-53 16,-4-71-102-16,3-1-207 0</inkml:trace>
  <inkml:trace contextRef="#ctx0" brushRef="#br0" timeOffset="44905.5153">9071 10393 426 0,'0'0'90'16,"0"0"-57"-16,0 0-14 15,0 0 35-15,0 0-32 16,104 47-22-16,-53-26-13 15,-7-2-146-15,-3 1-203 0</inkml:trace>
  <inkml:trace contextRef="#ctx0" brushRef="#br0" timeOffset="45097.4199">9733 10882 694 0,'0'0'115'0,"0"0"-28"15,0 0-5-15,0 0 1 16,0 0-34-16,0 0-12 16,58 85-19-16,-37-68-18 15,1 2 0-15,5 5-74 16,18 13-50-16,-8-4-164 16,-1-4-80-16</inkml:trace>
  <inkml:trace contextRef="#ctx0" brushRef="#br0" timeOffset="45260.5313">10377 11392 540 0,'0'0'292'15,"0"0"-206"-15,0 0-19 16,0 0 30-16,51 88-44 16,-39-68-24-16,3 0-20 15,1 0-9-15,11 15-42 16,-4-6-174-16,-3-3-345 0</inkml:trace>
  <inkml:trace contextRef="#ctx0" brushRef="#br0" timeOffset="45420.5328">10799 12017 1016 0,'0'0'265'0,"0"0"-200"15,0 0-65-15,0 0-74 16,0 0-124-16,0 0-376 0</inkml:trace>
  <inkml:trace contextRef="#ctx0" brushRef="#br0" timeOffset="46201.9683">11259 12814 857 0,'0'0'172'16,"0"0"-73"-16,0 0-30 15,0 0 48-15,0 0 14 16,0 0-19-16,0 0-29 16,-3 2-23-16,3-2-5 15,0-8-7-15,0 0-8 16,0-2-4-16,0-3-8 0,8-1 0 16,0-1-10-1,1 0-2-15,-1 0-5 0,2 1-9 16,-3 2-1-16,1 2 0 15,-2 1-1-15,3 4-8 16,-3 3-31-16,0 0-34 16,0 2-50-16,4 0-86 15,-2 0-89-15,-2 0-95 0</inkml:trace>
  <inkml:trace contextRef="#ctx0" brushRef="#br0" timeOffset="46875.7625">11365 12494 785 0,'0'0'205'0,"0"0"-81"0,0 0-15 15,0 0 14-15,0 0 9 16,0 0-30-16,0 0 8 16,18 3 9-16,2 1-20 15,6 1-24-15,2 7-17 16,2 0-3-16,0 5-8 16,1 2-13-16,0 1-14 15,-2-1-8-15,-1 1 0 16,-3-2-6-16,-4-4 1 15,-1 0-5-15,-7-6-1 16,-2-3 0-16,-4-1 0 0,-4-2 1 16,-1 0-1-1,-2-2 13-15,0 0 4 16,0-4 13-16,-2-8 6 0,-8-10-22 16,-1-6-3-16,-1-7-3 15,0-3 0-15,-1-1 3 16,1 2-1-16,1 6 1 15,1 6-1-15,1 4 1 16,1 4-2-16,1 5-3 16,1 0-1-16,0 3-5 15,0 0-1-15,2 1 0 16,-2 0-1-16,3 2 0 16,1 2-35-16,1 2-56 15,1 2-103-15,0 3-187 16,0 7-666-16</inkml:trace>
  <inkml:trace contextRef="#ctx0" brushRef="#br0" timeOffset="80999.9165">5230 5931 639 0,'0'0'94'16,"0"0"-94"-16,0 0-19 16,0 0 8-16,0 0-8 15,0 0 13-15,25 36 6 16,-16-16-2-16,2 4-9 16,5 10-21-16,-1 7-33 0,18 34-29 15,-5-11-57-15,-4-2-172 16</inkml:trace>
  <inkml:trace contextRef="#ctx0" brushRef="#br0" timeOffset="81158.325">5923 7074 178 0,'0'0'62'16,"0"0"-41"-16,0 0-15 15,103 91-5-15,-75-53-1 16,-5-6-93-16</inkml:trace>
  <inkml:trace contextRef="#ctx0" brushRef="#br0" timeOffset="81524.2589">7198 8744 408 0,'0'0'61'0,"0"0"-43"16,0 0-2-16,0 0 17 15,0 0-2-15,26 91-8 16,-21-69-23-16,3 22-3 15,-2-8-94-15,-1 1-204 0</inkml:trace>
  <inkml:trace contextRef="#ctx0" brushRef="#br0" timeOffset="81708.805">7582 9597 643 0,'0'0'109'16,"0"0"-81"-16,0 0-20 16,15 97-8-16,-8-62-17 15,5 19-61-15,-1-10-53 16,-2-5-113-16</inkml:trace>
  <inkml:trace contextRef="#ctx0" brushRef="#br0" timeOffset="81872.9057">8080 10324 499 0,'0'0'73'16,"0"0"-73"-16,0 0-59 15,0 90-36-15,2-68-150 0</inkml:trace>
  <inkml:trace contextRef="#ctx0" brushRef="#br1" timeOffset="85245.9653">5248 5973 416 0,'0'0'108'16,"0"0"-85"-16,0 0-14 16,0 0-8-16,0 0 7 15,0 0 1-15,50 66-8 16,-37-52 5-16,7 3-3 16,-2-5-3-16,3 12 0 0,-2-7-100 15,-8 0-110-15</inkml:trace>
  <inkml:trace contextRef="#ctx0" brushRef="#br1" timeOffset="85408.8869">5670 6699 33 0,'0'0'62'15,"0"0"-47"-15,52 94-15 0,-34-60-110 16</inkml:trace>
  <inkml:trace contextRef="#ctx0" brushRef="#br1" timeOffset="85583.7004">6159 7349 120 0,'0'0'88'16,"0"0"-58"-16,43 76-8 15,-18-26-18-15,-3-6-4 16,-6-5-140-16</inkml:trace>
  <inkml:trace contextRef="#ctx0" brushRef="#br1" timeOffset="85749.8364">6568 8081 84 0,'0'0'169'16,"0"0"-119"-16,0 0-37 15,0 0-13-15,23 90-58 16</inkml:trace>
  <inkml:trace contextRef="#ctx0" brushRef="#br1" timeOffset="85940.6698">6950 8615 413 0,'0'0'75'0,"0"0"-48"15,0 0-17-15,76 90 13 16,-50-59-23-16,3 1-7 16,8 9-59-16,-7-6-63 15,-3-4-109-15</inkml:trace>
  <inkml:trace contextRef="#ctx0" brushRef="#br1" timeOffset="86100.7404">7562 9458 312 0,'0'0'0'16,"0"0"-79"-16,51 99 20 16,-27-56 36-16</inkml:trace>
  <inkml:trace contextRef="#ctx0" brushRef="#br1" timeOffset="86308.4224">8040 10241 447 0,'0'0'75'0,"0"0"-54"16,42 85-11-16,-20-44-9 15,-1 0 0-15,6 0-1 16,0 0 0-16,8 15-55 16,-5-10-47-16,-4-6-71 0</inkml:trace>
  <inkml:trace contextRef="#ctx0" brushRef="#br1" timeOffset="86527.8345">8647 11229 212 0,'0'0'116'0,"0"0"-69"15,61 78 15-15,-35-41-27 16,3 2-22-16,-2 0-12 16,-2 2 5-16,-1-3-5 15,-3 1 0-15,0 1-1 16,0 1-7-16,7 17-35 15,-7-12-43-15,2-3-41 0</inkml:trace>
  <inkml:trace contextRef="#ctx0" brushRef="#br1" timeOffset="86685.8597">9730 12518 205 0,'0'0'59'16,"0"0"-59"-16,107 124-26 16,-59-69 18-16,-8-6-63 0</inkml:trace>
  <inkml:trace contextRef="#ctx0" brushRef="#br1" timeOffset="86918.4114">10932 13799 365 0,'0'0'98'0,"0"0"-78"15,46 107-18-15,-23-58 14 16,0 0-16-16,0 0 0 15,2-1-12-15,15 19-123 16,-8-13 16-16,-3-4-116 0</inkml:trace>
  <inkml:trace contextRef="#ctx0" brushRef="#br1" timeOffset="87323.8577">12449 16225 100 0,'0'0'712'0,"0"0"-647"15,0 0-55-15,0 0-3 16,0 0 2-16,0 0-7 15,31 75 0-15,-31-70-1 16,0-2-1-16,0-3-10 16,-8 0-58-16,3 2-28 15,3-1-26-15,2 3-207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6:44.65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6821 10623 367 0,'0'0'137'15,"0"0"-2"-15,0 0-5 16,-15 0 22-16,12 0-21 15,2 0-19-15,-2 0-4 16,3 0-13-16,0 0-16 0,0 0-22 16,0 0-13-16,0 0-21 15,7 0-22-15,14 0 18 16,15 1 48-16,7 3 6 16,12 0-9-16,5-2-19 15,0-1-8-15,-1-1 1 16,-6 0-18-16,-7 0-2 15,-3 0-6-15,-6 2-11 16,-5 1 5-16,-7 4-6 16,-2 0 0-16,6 8-82 15,-6 0-152-15,-4-5-283 0</inkml:trace>
  <inkml:trace contextRef="#ctx0" brushRef="#br0" timeOffset="1303.7431">8857 10464 560 0,'0'0'180'16,"0"0"-51"-16,0 0-31 15,0 0-4-15,0 0 30 16,0 0 20-16,0 0-5 15,98-9-28-15,-54 1-30 16,1 0-9-16,1 1-11 0,-1 0-19 16,-2 2-18-16,-5 4-11 15,-3 0-3-15,-5 1-8 16,-5 0-1-16,-4 0 0 16,-6 0-1-16,-3 1-61 15,-12 10-120-15,0-2-159 16,-4-1-445-16</inkml:trace>
  <inkml:trace contextRef="#ctx0" brushRef="#br0" timeOffset="1821.7331">8718 10386 646 0,'0'0'179'0,"0"0"-94"15,0 0 15-15,0 0 17 16,0 0-45-16,0 0 1 16,0 0-8-16,-77 39-14 15,70-24-18-15,7 2-11 16,0 2-9-16,0 2 6 15,16 4 14-15,8-4 20 16,6 1-5-16,6-2-12 16,7-6 9-16,2-6 8 15,2-4-20-15,-2-3 1 16,1-1 0-16,-7 0-7 0,-2 0-2 16,-7-2-13-16,-6 2-10 15,-2 0-2-15,-7 0-13 16,-6 24-122-16,-6 2-239 15,-3 3-624-15</inkml:trace>
  <inkml:trace contextRef="#ctx0" brushRef="#br0" timeOffset="9885.4607">7243 7304 212 0,'0'0'208'16,"0"0"-98"-16,0 0-34 16,0 0-25-16,0 0-15 15,0 0-15-15,-1-5-21 16,1 8 21-16,0 6 101 16,0 2-60-16,0 5-5 15,0 2-7-15,0 3-9 16,-6 2-17-16,-3 4-8 0,-3-1-8 15,-4-1 0-15,-1 1-2 16,1-5-3-16,-2-6 11 16,6-5 5-16,0-4 4 15,6-4 35-15,3-2 2 16,3 0 9-16,0-5-44 16,0-2 0-16,8 0-1 15,6 4-13-15,3-1-10 16,4 4 10-16,1 0-4 15,-2 1 4-15,0 8-11 16,0 2 1-16,-4 1 0 16,-1 0 8-16,-1 0-9 0,-2-2-52 15,2-6-149 1,-3-1-96-16,-2-3-457 0</inkml:trace>
  <inkml:trace contextRef="#ctx0" brushRef="#br0" timeOffset="10411.9244">7258 7471 625 0,'0'0'181'16,"0"0"-76"-16,0 0-66 16,0 0-4-16,0 0 73 15,0 0 18-15,97-10-40 16,-50-2 1-16,6-1-7 15,2-3-5-15,3 2 4 16,2-2-12-16,1-3 0 16,-1 2-20-16,-2 1-25 15,-5 0 1-15,-4-1-16 16,-9 3 8-16,-6 0-3 16,-6 2-4-16,-5 1 6 15,-2 5 0-15,-9-1-6 0,-2 4-8 16,-7 3 1-16,-1-2 0 15,2 1-1-15,-2 1 2 16,-1 0-2-16,1-2 0 16,-2 2 0-16,0 0-9 15,1 0-14-15,-1 0-36 16,0 0-42-16,0 0-37 16,0 0-63-16,0 0-20 15,-6-3-294-15</inkml:trace>
  <inkml:trace contextRef="#ctx0" brushRef="#br0" timeOffset="10884.5119">7921 7157 780 0,'0'0'247'16,"0"0"-129"-16,0 0-44 15,0 0 20-15,0 0 15 16,0 0 32-16,0 0-27 16,66-14-33-16,-33 11-19 15,2 2-21-15,2 1-6 16,-1 0 0-16,4 0-6 16,-5 0-14-16,3 0 0 0,-3 2 1 15,-6 3-15-15,-3 2 1 16,-6-3 5-16,-8-1-7 15,-4 0 0-15,-6-3 0 16,1 2 0-16,-3-2 6 16,0 1 9-16,0 1 0 15,0 1 1-15,-11 3 8 16,-7 2-13-16,-1 5-2 16,-7 1-1-16,0 2 6 15,-1 1 4-15,0 1 7 16,3-2 14-16,0 0-7 15,6-3-1-15,6-3-15 16,2-4-10-16,4-2-5 0,3 0 0 16,3 0-1-16,0 2-6 15,0 12-79-15,0-1-105 16,0 3-455-16</inkml:trace>
  <inkml:trace contextRef="#ctx0" brushRef="#br0" timeOffset="15968.7032">15469 5942 684 0,'0'0'156'16,"0"0"-127"-16,0 0-22 16,0 0 51-16,0 0 11 0,-1 75-33 15,-2-46 3-15,-3 1-20 16,-3 0-9-16,-1-3 3 16,-2 1-11-16,-3-3-1 15,1-6 14-15,-2-2 1 16,-1-4 11-16,1-4 12 15,1-4 8-15,2-3 16 16,4-1-9-16,3-1 21 16,3 0-6-16,1 0-8 15,2 0-55-15,0 0-6 16,6 0-27-16,12 3 27 16,9 5 2-16,8 4-1 0,1 4 0 15,3 3-1-15,-1 2 0 16,1 1-8-1,-2-3-81-15,12 1-110 16,-9-8-45-16,-7-5-155 0</inkml:trace>
  <inkml:trace contextRef="#ctx0" brushRef="#br0" timeOffset="16667.8374">15537 6237 766 0,'0'0'187'16,"0"0"-140"-16,0 0-35 15,0 0 62-15,80 1 28 16,-4-10 45-16,30-16-46 16,12-8-27-16,1-5-8 15,-7 0-18-15,-8-1 0 16,1 3 1-16,-4-1 23 16,-5 3-14-16,-18 9-22 15,-19 4-14-15,-14 9-9 0,-5-1 0 16,3 2-6-16,-1 0 9 15,0-3-14-15,-11 7 11 16,-8 0 11-16,-11 4-2 16,-2-1 11-16,-6 1 5 15,4-2 3-15,0 0-7 16,5-4-1-16,0 1-20 16,4-1 0-16,-2-1-11 15,-1 4 4-15,-2 0-6 16,-1 1 0-16,-5 3 1 15,-3 1-1-15,-2 1-1 16,-1 0 0-16,0 0 1 0,0 0 0 16,0 0 0-1,0 0-1-15,0 0 0 0,0 0-8 16,0 0-5-16,0 0-19 16,0 0-4-16,0 0 1 15,2 0-17-15,2 0 6 16,2-2 22-16,1 2 6 15,-1 0-7-15,-1-1-1 16,-2 1 4-16,2 0-1 16,-4 0-15-16,2 0-25 15,-3 0-2-15,1 0-32 16,-1 0-12-16,2 0-25 0,0 0-4 16,-2 1-29-1,0 2-94-15,0-3-39 0</inkml:trace>
  <inkml:trace contextRef="#ctx0" brushRef="#br0" timeOffset="17157.6663">16979 5663 833 0,'0'0'240'16,"0"0"-149"-16,0 0-54 0,0 0 1 15,0 0 52 1,0 0 27-16,0 0-3 0,86 0-56 16,-50 0-14-16,2 0-2 15,-1 0-13-15,-1 0 0 16,-4 0-13-16,-2 0-1 15,-7 0-9-15,-4 5-6 16,-5 1 0-16,-6 2 0 16,-3 2 0-16,-5 2 19 15,0 1 16-15,-3 5 10 16,-13 1 2-16,-5 4-6 16,-4 1 0-16,-1 0-12 15,-3 1-2-15,1-1-1 16,0-1-5-16,6 0-5 15,0-4-4-15,3 0-11 0,2-2-1 16,6-2 0-16,2-2 0 16,0-2 0-16,5-3-30 15,1-1-33-15,1 0-19 16,0-4-86-16,1 6-102 16,-2-2-97-16,-3-2-328 0</inkml:trace>
  <inkml:trace contextRef="#ctx0" brushRef="#br0" timeOffset="36674.789">7128 9631 598 0,'0'0'188'16,"0"0"-76"-16,0 0 14 16,0 0-3-16,0 0-22 15,-32-13-20-15,26 10-5 16,0 2-15-16,0-1 7 16,0 2-5-16,0-2-5 15,1 2-23-15,-2 0 9 16,1 0-8-16,-3 0-1 0,0 0-6 15,0 0 1-15,-3 0-11 16,0 0-5-16,0 2 11 16,-1 4-6-16,1 0-8 15,-1 5 0-15,2 0-2 16,-1 2 1-16,2 4-2 16,1 4-2-16,1 3-5 15,4 4 6-15,0 3-1 16,4 2-5-16,0 1 7 15,0-3 3-15,8 3-10 16,6-2 0-16,2-1 5 16,2-3-4-16,3 0 4 15,4-2 1-15,2-2-6 16,3-2 13-16,3 0 0 0,1-3 0 16,-1-1-1-16,0-4-4 15,-3 0-3-15,-2-5 8 16,2-1-3-16,0 0 6 15,2-4 1-15,0-1 0 16,-2-3-8-16,-2 0 8 16,-4 0-3-16,-5-4 4 15,-1-4 0-15,-4-3-3 16,-3-2 8-16,-3 0-2 16,-4-8 6-16,-1-4-2 15,-3-4 5-15,0-9-12 16,0-2-4-16,-9-3 0 15,-7-3-6-15,-2 0-2 0,-2 0-6 16,1 4 6-16,-2 5-5 16,-1 3-1-16,0 2 11 15,2 6-6-15,-4-1-5 16,2 5 0-16,-2 3 5 16,2 2 0-16,-4 1-5 15,1 3 0-15,-2 3 5 16,-1 1-6-16,3 6 1 15,0 2 1-15,0 1-1 16,3 0 6-16,-2 4-7 16,-1 14 0-16,-1 7 0 15,-2 2-2-15,1 7 0 16,2 1-4-16,4-2-4 0,6-4-36 16,6-3-41-16,9-8-78 15,3-5-54-15,7-13-434 0</inkml:trace>
  <inkml:trace contextRef="#ctx0" brushRef="#br0" timeOffset="38012.555">8344 6109 500 0,'0'0'142'0,"0"0"-33"15,0 0 72-15,0 0-44 16,0 0-34-16,0 0-15 15,0 0-2-15,-81-10-8 16,68 12-5-16,0 6 10 16,-2 1 10-16,-2 4-32 15,0 2 8-15,-2 2-12 16,2 3-15-16,-1 1-8 16,1 2-2-16,3-1-7 15,2-2-3-15,-1 3-2 16,5-1-4-16,0 5-1 15,5-1 0-15,3 4-3 16,0 3 1-16,0-1-6 0,9 2-6 16,5-1 0-16,7-1 7 15,-2-1 5-15,3-2-7 16,-1-4 3-16,3-1 5 16,-2-3 0-16,2 1-3 15,0-3 10-15,-1-1 1 16,0-1 0-16,3-2 9 15,-4-3-7-15,-2-3 1 16,3-4-4-16,-2-1 4 16,-1-4 5-16,-1 0 7 15,2-9-10-15,-3-6 8 16,3-3 1-16,-3-6 1 0,1-2-8 16,-1-6-4-1,-5 0-7-15,2-3 0 0,-4-4-2 16,-2 2-1-16,-4-2-6 15,-2 0 1-15,-3 0 2 16,0 2 0-16,-3-1 3 16,-10 4-6-16,0-2 9 15,-5 2-5-15,-3 1 1 16,0 0-2-16,-1 1-3 16,-1 2-3-16,2 4-6 15,-3 3 2-15,2 4 5 16,-2 5-7-16,2 3 0 15,-2 5 2-15,3 5-1 0,-2 1-1 16,6 0 0 0,-7 15-1-16,-1 9-11 15,-2 12-33-15,-23 39-91 0,3-5-164 16,-5 0-567-16</inkml:trace>
  <inkml:trace contextRef="#ctx0" brushRef="#br0" timeOffset="41669.6038">17749 6131 358 0,'0'0'215'0,"0"0"-86"15,0 0-9-15,0 0-2 16,0 0 1-16,0 0-30 16,-85 30-8-16,70-23 5 15,-2 1 7-15,2 1-9 16,-1-1-16-16,2 3-7 16,-2 2-13-16,1 2-8 15,-1 7-5-15,1 2-2 16,2 5-2-16,2 5 4 15,5 3-6-15,3 7-10 16,3 4 1-16,0 2-1 16,11 3 7-16,5-2 8 0,5-1 1 15,3-4-11-15,1-4-4 16,5-5-6-16,3-4 1 16,1-7-3-16,5-6-3 15,2-3 2-15,1-8 57 16,4-7-13-16,0-2-14 15,1-4 5-15,-4-15 8 16,-3-3-8-16,-2-7-3 16,-9-3-9-16,-6-4-1 15,-4 0-10-15,-8-4-8 16,-5 0-3-16,-6-4 0 16,-3-1-3-16,-14-3 3 15,-8 1 0-15,-5 2-11 0,-3 3 5 16,1 3-5-16,0 5 5 15,1 7-5-15,-2 1 0 16,2 4 0-16,-1 5-1 16,3 1 0-16,1 5 2 15,5 2-2-15,-1 7 0 16,5 2-11-16,-5 4-35 16,0 18-48-16,-6 37-69 15,5-4-149-15,4 3-417 0</inkml:trace>
  <inkml:trace contextRef="#ctx0" brushRef="#br0" timeOffset="42698.4857">18236 7411 502 0,'0'0'189'16,"0"0"-49"-16,0 0-5 16,0 0-4-16,0 0-18 0,0 0 10 15,0 0-23 1,-48-33 12-16,31 33-11 0,2 0-15 15,-6 11-35-15,-3 8 3 16,2 8-6-16,1 11-1 16,0 10 3-16,7 20 5 15,7 14 17-15,7-4-19 16,0-7-13-16,9-13-6 16,7-16 3-16,10 3-6 15,7 2-7-15,6-10 1 16,7-8 0-16,6-7 3 15,6-10-2-15,4-9-3 16,1-3 0-16,-2-8-5 16,-5-14-2-16,-7-2-1 15,-10-6 3-15,-9-3-5 16,-10-4 3-16,-8-2-2 16,-6-5-4-16,-6-3-2 0,0-3-2 15,-12-3-6-15,-6-1 5 16,-4 3-5-16,-2 1-1 15,-1 6 1-15,0 5 0 16,-3 7 0-16,0 6 1 16,0 4-1-16,-4 3 0 15,1 5 0-15,0 6 1 16,-1 3 1-16,-1 5-1 16,0 0-1-16,-2 11-1 15,-2 11-15-15,-2 10-35 16,0 10-69-16,-1 36-104 15,9-9-109-15,11-2-434 0</inkml:trace>
  <inkml:trace contextRef="#ctx0" brushRef="#br0" timeOffset="43701.2337">18869 8406 576 0,'0'0'124'16,"0"0"-44"-16,0 0 51 16,0 0 33-16,0 0-57 15,-95-8 13-15,74 8 0 16,4 0-1-16,-4 0-4 16,-1 9-21-16,2 3 2 15,-2 1-8-15,0 6-19 0,1 2-3 16,1 6-15-16,4 5-7 15,2 5-11-15,3 7-7 16,3 4 13-16,5 5 1 16,3 2 1-16,0-1-10 15,5-2-10-15,9 1 0 16,6-7-5-16,4-2 2 16,3-5-3-16,2-6-3 15,3-5-2-15,2-5 2 16,1-6 0-16,-1-6 6 15,0-5 10-15,2-6-12 0,-3 0-8 16,-4-6 1 0,1-8 7-16,-3-6 2 0,-3-4-3 15,-1-4 1 1,-4-1-4-16,-6-5 2 0,-1-1 2 16,-7-2-4-16,-2-4 3 15,-3-2-2-15,0-2 4 16,-7-1-1-16,-6 1 2 15,0 3-3-15,-3 1-6 16,-1 4 1-16,-2 5 5 16,-2 2-1-16,0 5-7 15,-3 0 4-15,0 3 1 0,-1 2 2 16,1 3-8 0,1 5-6-16,0 0-5 0,0 8-1 15,2 4-39 1,-3 0-74-16,-15 34-69 0,4-1-156 15,2 0-524-15</inkml:trace>
  <inkml:trace contextRef="#ctx0" brushRef="#br0" timeOffset="47737.9599">15310 6553 392 0,'0'0'170'0,"0"0"-66"16,0 0 40-16,0 0 1 15,0 0-36-15,0 0-28 16,-32-24-15-16,26 21-1 15,-1 0 9-15,0 0-6 16,-1 0 7-16,1 1 10 16,-4 2-13-16,1 0 1 15,-2 0-16-15,0 0-27 16,-2 5-9-16,-2 4-2 0,1 3-5 16,-1 0 5-16,1 3 11 15,-1 1-5-15,2 2-7 16,-1 4 0-16,5-1-2 15,1 2-3-15,0 2-1 16,4 2-2-16,2 0-8 16,1 3 10-16,2 0-2 15,0 1-1-15,0-1 1 16,5-1-4-16,0 2 4 16,7-1-1-16,-4-1 7 15,5-1-1-15,0 2-2 16,1-3-5-16,5 1-1 15,1-1 3-15,3 0 7 0,1-2 2 16,3-2-3-16,0-1 2 16,1-6 2-16,2-3 7 15,0-3 7-15,1-5-7 16,0-3-5-16,-1-2-4 16,0 0-5-16,-2-5 3 15,-5-6 5-15,1-2-2 16,-5-1 2-16,-5-3 3 15,-4-3 1-15,-3 0-1 16,-4-4 6-16,-1 1-9 16,-2-2-5-16,0-2 2 15,0-2-8-15,0 2 1 16,-8 1-2-16,2 1-8 16,-4-1 0-16,1 0 0 15,-2 2 6-15,-3-3-6 0,3 4 1 16,-5-2-2-16,1-2 2 15,-3 4-2-15,1 0 1 16,1 4-2-16,1 1 1 16,-1 3 0-16,-1 4 0 15,4 1 0-15,-4 1 0 16,4 4 0-16,-4 1-1 16,4 0 1-16,1 2-1 15,1 2 0-15,0 0-5 16,3 0 5-16,0 0-14 0,1 0-27 15,3 5-20 1,0 3-25-16,1 6-46 0,3 19-66 16,0-4-106-16,0-1-416 15</inkml:trace>
  <inkml:trace contextRef="#ctx0" brushRef="#br0" timeOffset="49262.6085">16613 9682 363 0,'0'0'254'0,"0"0"-92"16,0 0-29-16,0 0-12 15,0 0-15-15,0 0-6 16,0 0-19-16,-61-14-9 16,48 14-5-16,-2 0 6 15,-1 2 7-15,1 5-12 0,-3 1-7 16,3 3 11-1,-1-1-6-15,3 0-16 0,-1 3-9 16,0 1-8-16,2 3 2 16,2 0-7-16,1 0-3 15,2 4-7-15,1-1-8 16,3 3 0-16,1 0-1 16,2 2-1-16,0 1-1 15,0 3 5-15,2 0-6 16,6 2-5-16,1-1 10 15,0 1-10-15,0-3 12 16,3-1-1-16,-1 0-2 16,6-3 4-16,0-2-8 15,4 0 1-15,3-3 9 16,4-2-8-16,3 0 8 0,4-5-1 16,2-4 1-16,3-2 0 15,2-1-4-15,1-3 2 16,0-2-7-16,-5 0 0 15,-2 0-1-15,-4-2 3 16,-5-4 15-16,-3-3-8 16,-7 0-2-16,-1-2-4 15,-7-2 5-15,-1-1 1 16,-4-5 11-16,-4-6 1 16,0-3-1-16,-2-5-11 15,-13-3-4-15,-2-2 0 16,-1 1-3-16,-2 2-2 0,2 2-5 15,0 5-1-15,-1 3 7 16,-1 2-2-16,-3 3 4 16,-1 0-1-16,-1 1 2 15,0 1-2-15,-1 1-2 16,-1 0-7-16,3 3 1 16,2 0 9-16,1 2-9 15,0 2 0-15,3 3 1 16,2 2-1-16,1 0 7 15,3 5-8-15,-1 0 0 16,4 0-1-16,1 3-5 16,-1 10-8-16,0 5-34 15,3 8-43-15,6 20-72 0,0-7-152 16,0-2-491-16</inkml:trace>
  <inkml:trace contextRef="#ctx0" brushRef="#br1" timeOffset="57781.5492">10641 14428 644 0,'0'0'95'0,"0"0"-76"15,0 0-17-15,0 0-1 0,0 0 34 16,0 0 28-16,85-23-4 15,-52 19-4-15,7 0-10 16,8 0 4-16,3 0-2 16,9-2 8-16,6 0 1 15,13 0-21-15,19-4-6 16,21-1-3-16,7 1 4 16,0 0 7-16,-7 1-10 15,-8 4 8-15,4 2-19 16,-4 0-7-16,-5 1-2 15,-7 2 0-15,-6 0 0 16,0 0 1-16,-5 0 5 0,0 12 3 16,0 3-5-16,-3 4 2 15,-2 1-5-15,0-3 3 16,-4 0-2-16,3-5-2 16,0-4 4-16,-11-2 26 15,-11-4-7-15,-8-2-10 16,8 0 28-16,22 0-10 15,24-11-4-15,12 0-1 16,-12 0 8-16,-23 2 2 16,-23 4 4-16,-12 2-11 15,-2-1 2-15,7-1 0 16,7 2-4-16,6-2 0 16,-4 0 7-16,-2 3-2 0,-5-1 8 15,-5 1-5 1,-4-1-4-16,-10 1-2 0,-2 2-10 15,-8 0-3-15,-6 0-15 16,-6 0-6-16,-8 0-1 16,-2 0 0-16,-4 0 0 15,0 0-1-15,0 0-15 16,0 0-39-16,-23 0-66 16,1 0-136-16,-5 0-428 0</inkml:trace>
  <inkml:trace contextRef="#ctx0" brushRef="#br0" timeOffset="275451.5706">5750 17377 46 0,'0'0'61'0,"0"0"0"15,0 0-4-15,0 0 8 16,0 0-33-16,0 0 20 16,-88-14-36-16,76 14-2 15,-1-2-12-15,1 1 0 16,-1-1-1-16,5 1 0 16,1-1 0-16,-1 2-1 15,4-2 1-15,1 2 0 16,0-1 9-16,0-1 17 15,-1 1 1-15,0 0 5 16,1 0 6-16,0 1-3 16,-1-2 29-16,-2 2 17 0,2 0-46 15,-4 0-7-15,5 0 43 16,-3 0-28-16,-3 0-8 16,2 0-2-16,-2 2-8 15,-3 4-5-15,0 4 6 16,2 4-2-16,1-2-1 15,1 3-3-15,2 1-11 16,1 1 0-16,3 1-9 16,1 0 5-16,1 1-6 15,0-1 1-15,0-2 1 16,0-1 6-16,5 2-8 16,4-5 1-16,4 5-1 15,1 0 7-15,2 0-6 0,5 2 5 16,0-1 2-1,-2 1-7-15,1-2 8 0,-1-3-8 16,-2-2 0 0,-1 1 0-16,3-2 1 0,-2 1 4 15,1-2-5-15,-1 0 1 16,3 0-1-16,1-2 10 16,1 0-11-16,1 1 10 15,0-1-9-15,1 2 1 16,-1-3 6-16,2 3 1 15,-1 0-8-15,1 0-1 16,-1-1 1-16,-7 1 0 16,2-3 0-16,-4 0 0 15,0-1-1-15,-3-2 2 16,4 2-1-16,4 0 1 0,0 1-1 16,4 0-1-16,0 0 1 15,3-1 2-15,0 1-2 16,0-2 0-16,1 0 1 15,-1 0-2-15,1 2 0 16,-1 0 1-16,-1 3-1 16,2 2 0-16,0 0 0 15,-1 2 1-15,0 2-1 16,0 2 0-16,0-1 1 16,0 3-1-16,1 0 0 15,0 1 0-15,0 1 1 16,2 2 0-16,-3-2 10 0,0 1-2 15,-3-3-8-15,3-1 8 16,-2 1-2-16,2-3 8 16,1 0-5-16,0 0-9 15,1 0 7-15,1-1-8 16,-1-2 2-16,1-1-1 16,0-2 8-16,0-3-2 15,0-2-6-15,-3-6 5 16,4 0 6-16,-1 0-1 15,-1-3 7-15,1-7 8 16,-1-4-3-16,-1-4-4 16,1-3 4-16,-1-2-2 15,-1-7-8-15,3 0-2 16,2-4-2-16,0 0-7 16,1 1 9-16,-2 4-10 0,0 2 5 15,-2 4-4-15,-3 5-2 16,1 1 1-16,-3 3-1 15,1 2 0-15,-1 3 0 16,2-2 1-16,-1 5-1 16,0-4 0-16,2 0 0 15,1 2 0-15,1-1-1 16,-1 2 1-16,0 2 0 16,2-2 0-16,-3 1-1 15,0 2 1-15,-1-2 0 16,-1 2 0-16,-1-3 1 0,-1 2 0 15,-2 1-1-15,-1-2 0 16,2 5 0 0,-4-3 0-16,1 2 0 15,-1 2 0-15,-4 0-2 0,-2 0 2 16,-2 0 0-16,2 0 0 16,-3 2 1-16,1 2-1 15,-1 0 0-15,-2 2-3 16,4 0-22-16,-1 13-53 15,0 0-102-15,-6-2-211 0</inkml:trace>
  <inkml:trace contextRef="#ctx0" brushRef="#br0" timeOffset="278038.2347">5634 17268 196 0,'0'0'158'0,"0"0"-108"16,0 0-27-16,0 0-11 15,0 0 2-15,0 0 31 16,36-5 47-16,-6 5-8 16,10-2-12-16,9 2-8 0,8-3 9 15,7-3-18 1,5-2-10-16,11 2-12 0,14-5-2 15,13 2-7-15,1 3-9 16,-5 6-5-16,-26 0-10 16,-20 0 10-16,-11 0-2 15,-4 0-8-15,7 7 0 16,7 1 1-16,3 3-1 16,-2-5 0-16,-4 5 2 15,-2-1-1-15,2 2 1 16,-4-2 7-16,0 0-7 15,-3-3-2-15,0 2 2 16,-2-3-2-16,-1 0 0 16,-3-1 2-16,0-2-1 15,2 0-1-15,0 1 1 16,0-3-1-16,2-1 9 0,1 2-9 16,4-1 1-16,-1 0-1 15,3 2 1-15,2-1 0 16,1 1 0-16,-1 1 1 15,2 0-1-15,1-2 6 16,1 1-7-16,1 0 7 16,2 2-6-16,-1-5-1 15,1 0 9-15,-2 0-1 16,0 0 0-16,-2-11 0 16,0-4 10-16,1-3-2 15,0-2 0-15,-1-3-2 16,2 4 2-16,-1-5-6 15,-1 4 0-15,2 0-9 0,-2 4 0 16,4 4 0 0,0 2 0-16,-1 4 1 0,2 2-1 15,2 0 10-15,0 4 5 16,3-3 10-16,3 3 2 16,-1 0 7-16,2 0-6 15,1 0-6-15,-2 0-7 16,-2 0 0-16,2 0 6 15,-1 0-1-15,0 0-5 16,-3 0-4-16,-4 0 1 16,-3 0 6-16,-3-3 4 0,-2-1-1 15,-1-5-3 1,0 2-1-16,2 4 1 0,0-2-3 16,1 2-5-16,1 3-2 15,-1 0 1-15,-2 0 2 16,-1 0 1-16,-4 1-1 15,2 6-2-15,-5 2-3 16,1-1 1-16,-1-2 11 16,0 0-2-16,-2 1-9 15,1-1 8-15,-3-4 12 16,-2 0-14-16,-2 0-12 16,2-2 18-16,-1 0-2 15,2 0-12-15,3 0 5 16,-1 0 3-16,1 2-13 15,3 1 8-15,1 1-8 0,0 0 9 16,1 0-2-16,-3 1-8 16,-2-3 3-16,-2 1 5 15,0-3-2-15,-2 1-6 16,1-1 7-16,-3 0 2 16,1 2 0-16,-3 1 1 15,3 1 0-15,-1 3-4 16,-1 2-4-16,1 2 5 15,-3 2-4-15,2-3 3 16,-6 5-5-16,-3-1 0 16,0 3-1-16,-2 2 1 15,0-1 0-15,1 2 0 16,-4-1 0-16,4 1 5 16,-3 0-6-16,1 2 0 0,0-2 1 15,-1 1-1-15,-3 1 0 16,-1 2 2-16,-2-5-2 15,-4 1 1-15,-2-3 0 16,-2 2 0-16,-2-2 6 16,-1 0-5-16,-3 2 4 15,-1-2-5-15,-2-1 0 16,0-1 8-16,0 0-2 16,-5 1-5-16,-2 0 4 15,-5 1-5-15,-1 0 0 16,2-1 0-16,-2 1 1 15,0-4-1-15,0-1 0 0,0 2 0 16,-2-3-1 0,1-2 1-16,0 0 1 0,-2-1-1 15,2 2-1-15,-1 0 2 16,-1 0-1-16,0 0 0 16,0 0-1-16,-2 4 1 15,-3 1-1-15,-3-2 2 16,-2 4 0-16,-3-3 14 15,-3 0 8-15,-3 2 1 16,-3-2-3-16,-1 2-1 16,-2 0-6-16,-2 0-1 15,-2 3-3-15,0 1-11 16,-3 0 0-16,2 7-32 16,-28 17-50-16,13-7-129 0,-3 1-655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06T05:48:42.4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3647 4448 978 0,'0'0'117'15,"48"158"-83"-15,-5 8 39 0,8 40 13 16,-5 27 5-16,-9 9-7 16,-8-8-8-16,-7 16-11 15,-7 6 4-15,-2 1-31 16,-8 0 7-16,-5-5 0 16,0-4 17-16,0-9 4 15,0-14-33-15,0-17 0 16,-2-17 4-16,-1-18-9 15,0-19-14-15,0-15-3 16,1-19-3-16,0-15-7 16,2-23 11-16,-1-22-11 15,1-16 1-15,0-10 4 16,0 2-6-16,0 0 0 16,4-4 1-16,3-6-1 0,2-6-8 15,2-7-11-15,7-2 0 16,4-4 3-16,6-3 3 15,8-4 7-15,24 0 5 16,31-9 1-16,42-14 0 16,28-9 0-16,15 0 0 15,7 1 0-15,-2 4 1 16,17 1 0-16,16 1 1 16,18-1 5-16,13 5-7 15,13 2 0-15,10 7 0 16,14 4 0-16,9 7 0 15,6 1 1-15,4 0 18 0,4 0-3 16,6 0 6-16,-2 0-7 16,3 0 1-16,0-5 8 15,0-6 7-15,-3 0-6 16,-3 0-4-16,-12 0-8 16,-12 1-3-16,-20 2-2 15,-21 0-8-15,-25 3 2 16,-25 3 14-16,-23 1 5 15,-23 1-1-15,-35 0 3 16,-34 0-3-16,-25 0-8 16,-17 0-10-16,-1 0-2 15,-4 0-10-15,-22-6-74 16,-7-9-114-16,-16-9-384 0</inkml:trace>
  <inkml:trace contextRef="#ctx0" brushRef="#br0" timeOffset="2343.6712">4165 6357 1107 0,'0'0'251'16,"0"0"-27"-16,0 0-12 15,0 0-71-15,0 0-66 16,0 0-63-16,-43 0-12 16,63 25-2-16,10 12 2 15,5 10 1-15,8 7 0 16,3 0 0-16,-1 1 7 15,1 0-7-15,-7-2-1 16,-3-4-89-16,-6 17-109 16,-11-15-160-16,-12-9-243 0</inkml:trace>
  <inkml:trace contextRef="#ctx0" brushRef="#br0" timeOffset="2522.193">4156 6994 1030 0,'0'0'247'16,"0"0"-212"-16,0 0-25 15,0 0-1-15,51-91-8 16,-22 56 9-16,2-4-9 16,22-16-1-16,-10 6-132 15,-4 6-206-15</inkml:trace>
  <inkml:trace contextRef="#ctx0" brushRef="#br0" timeOffset="2750.2395">4564 6293 1311 0,'0'0'201'16,"0"0"-105"-16,0 0 60 15,0 0-66-15,0 0-40 16,0 0-29-16,0 0-14 15,13 37 12-15,18-10 5 16,9 3-14-16,-1 5-9 16,1 0 1-16,-2 1-2 0,-3 2-81 15,-1 6-109-15,-8-8-153 16,-10-9-261-16</inkml:trace>
  <inkml:trace contextRef="#ctx0" brushRef="#br0" timeOffset="2921.2307">4632 6667 879 0,'0'0'379'0,"0"0"-324"16,0 0-36-16,0 0-8 16,77-93 23-16,-44 51 11 15,0 3-28-15,10 0-17 0,-10 10-158 16,-6 13-373-16</inkml:trace>
  <inkml:trace contextRef="#ctx0" brushRef="#br0" timeOffset="3301.7034">4658 7819 1363 0,'0'0'224'0,"0"0"-77"16,0 0-33-16,0 0-55 16,0 0-29-16,0 0-9 15,0 0 27-15,54 75-4 16,-27-44-18-16,3 1-17 16,-3 0-3-16,-2 1-5 15,-1-1-1-15,-2 1-41 16,-7 15-111-16,-7-7-156 15,-8-6-306-15</inkml:trace>
  <inkml:trace contextRef="#ctx0" brushRef="#br0" timeOffset="3484.5319">4589 8250 1443 0,'0'0'201'0,"0"0"-152"15,0 0-33-15,46-73-10 16,-18 44-5-16,5-2-1 16,1-2-4-16,15-11-116 15,-10 7-222-15,-9 6-471 0</inkml:trace>
  <inkml:trace contextRef="#ctx0" brushRef="#br0" timeOffset="3857.9025">5267 7464 1137 0,'0'0'386'16,"0"0"-179"-16,0 0-49 16,0 0-57-16,0 0-34 15,0 0-38-15,0 0-11 16,33 39 19-16,-9-17 6 15,1 3-27-15,-1 1-6 16,0 0-10-16,-2 1 0 16,0 4-35-16,-2 19-96 0,-2-8-143 15,-12-2-383-15</inkml:trace>
  <inkml:trace contextRef="#ctx0" brushRef="#br0" timeOffset="4040.3099">5261 7804 1523 0,'0'0'308'0,"0"0"-222"16,0 0-67-16,0 0-7 16,37-77-3-16,-7 40-4 15,27-26-5-15,-8 9-107 16,-3 1-486-16</inkml:trace>
  <inkml:trace contextRef="#ctx0" brushRef="#br0" timeOffset="4935.7623">8437 3832 514 0,'0'0'206'0,"0"0"14"15,0 0-2-15,0 0-12 16,0 0-12-16,-81-19-26 15,65 19-53-15,-1 12-25 16,1 13-21-16,4 14-17 16,3 11-14-16,9 10-1 15,0 3-18-15,13-1 8 16,16-4-16-16,2-7-10 16,9-10-1-16,-1-9 1 15,1-10-1-15,-5-11 2 16,-4-11 4-16,-3 0 1 15,-7-23 5-15,-7-11-12 16,-7-10 7-16,-7-11-5 16,0-2-1-16,-20-4 7 0,-8-1-7 15,-6 1 1-15,-8 8-2 16,2 12-18-16,-1 13-9 16,5 13-21-16,10 15-52 15,11 0-30-15,15 15-42 16,27 11-138-16,17 0 31 15,9-9-111-15</inkml:trace>
  <inkml:trace contextRef="#ctx0" brushRef="#br0" timeOffset="5291.6721">9045 3718 933 0,'0'0'528'0,"0"0"-462"0,0 0 95 16,0 0-41-16,-85 39-35 15,80-3-37-15,5 9-17 16,10 9-3-16,10 4 4 16,10-4-10-16,6-4-12 15,3-8-9-15,0-12 5 16,-2-13-5-16,-3-9 6 15,-4-8 2-15,-6-13 11 16,-6-19 42-16,-9-12 8 16,-4-14-27-16,-5-7-17 0,-11 1-10 15,-13 2-5 1,-7 11-10-16,-1 16-1 16,0 21-9-16,-3 25-86 0,-2 56-64 15,2 39-151-15,9-5-246 16,11-11-58-16</inkml:trace>
  <inkml:trace contextRef="#ctx0" brushRef="#br0" timeOffset="5720.8377">9623 4884 1119 0,'0'0'158'15,"0"0"-99"-15,0 0 105 16,0 0 18-16,0 0 14 16,-86-63-18-16,81 63-55 15,5 17-79-15,0 16-34 16,2 15-2-16,15 12 5 15,7 7 3-15,5-1 2 16,7-1-6-16,2-7-7 16,3-5-4-16,0-12-1 0,-4-11 0 15,-3-14 1 1,-5-8 1-16,-10-8 5 0,-5-11 6 16,-8-17 2-16,-6-25-3 15,-10-22 1-15,-13 0-13 16,-6 7 1-16,1 12-1 15,2 27-16-15,0 8-28 16,-1 13-67-16,-9 52-152 16,8 14-355-16,-1 13-496 0</inkml:trace>
  <inkml:trace contextRef="#ctx0" brushRef="#br0" timeOffset="6170.0604">9997 6198 1073 0,'0'0'166'0,"0"0"1"16,0 0 61-16,0 0-44 0,0 0-63 16,0 0-58-1,-61 115 3-15,61-58 8 0,19 15-2 16,5-5-7 0,6-1-18-16,7-3-20 0,-1-19-8 15,2-1 1-15,0-11-13 16,-4-15-6-16,-4-11 6 15,-6-6-1-15,-5-10-6 16,-11-20 1-16,-8-24 0 16,-13-25 6-16,-13 3-6 15,-8 4 0-15,-2 12-1 16,6 19 0-16,-1 4 1 16,-3 5 0-16,7 18 0 15,0 14-1-15,-19 45-91 16,5 12-114-16,-5 11-460 0</inkml:trace>
  <inkml:trace contextRef="#ctx0" brushRef="#br0" timeOffset="14671.9505">3986 3867 183 0,'0'0'251'0,"0"0"-108"16,0 0-62-16,0 0-28 15,0 0-8-15,0 0-19 16,0 3-15-16,0 0-10 16,0 4-1-16,6-1 2 15,4 4 24-15,4 3 42 0,1 3-32 16,4 2 3 0,-1 3-2-16,3 4-11 0,1-1 2 15,4 2 2-15,2 3 61 16,0-2-44-16,0 1-24 15,1 0 9-15,1-1-16 16,0 2 1-16,1-2 8 16,3 3 5-16,-1-1-1 15,1 1 16-15,2 2-19 16,-2 1-8-16,4-1-4 16,1 2 9-16,2 1-7 15,0 2 0-15,-3 0 0 16,1-1-4-16,-3-3 1 15,-3 1 3-15,-2-1-7 16,0-2 1-16,-1-2-7 0,0 3 10 16,1-2-1-16,-1 2-4 15,0-1 6-15,0 1 3 16,3 1-1-16,-6-3 0 16,5 3 3-16,-4-2-3 15,2 1-4-15,-1 0-3 16,-1-3 4-16,0 0-4 15,-2-3-2-15,2 1 0 16,0 1-5-16,-2 0 9 16,-1-2-9-16,2 3 5 15,-2-2-5-15,1 0 9 0,-1-1-3 16,-1 1-7 0,1-4 9-16,1 0-8 0,-3-1-1 15,3 2 1-15,-5-4-1 16,4 3 5-16,-4-3-5 15,3 1 2-15,-5-1 3 16,1-1 0-16,-2 0-5 16,-2-2 5-16,0-2-5 15,-1 0 2-15,0 1 3 16,2 0-6-16,-1 2 1 16,-1 0 9-16,3 2 2 15,-3 0-2-15,1 2 0 16,-2 0-4-16,0 0 0 15,-3 1 3-15,4 0-8 16,-2 3 8-16,-1-2 1 0,0 0-4 16,-1 1 1-16,2-4-1 15,-3 1-4-15,3 0 0 16,-2 1-1-16,1 1 5 16,0-1-5-16,3 4 8 15,0-3-8-15,0 3 12 16,0-1-4-16,0-1 0 15,-2 1-8-15,2-2 10 16,-3 1-10-16,3-1 7 16,-3 0-7-16,4-2 6 15,-2 3-6-15,2-3 5 16,-2 1 3-16,2 3-8 16,-4-2 0-16,6 1 9 15,-3 2-4-15,1-1-4 16,-1 2-1-16,2 3 5 0,2-3 3 15,0 6-3-15,0 4-5 16,3 1 8-16,-1 2-3 16,4-1 0-16,0-1-5 15,-1-1-1-15,0-2 2 16,0 3-1-16,1-3 4 16,-1 0-5-16,4 1 2 15,-1 0-1-15,0 1 6 16,3 3 1-16,0-2-8 15,0 0 1-15,1 1 8 0,-1-1-8 16,1 0 8 0,0 2-3-16,2-4-5 0,-2 3 0 15,0-1 10-15,1-1 1 16,-2-1-4-16,-1 0-7 16,0-2 1-16,-5-1 4 15,6 3 1-15,-2-4-6 16,0 3 0-16,2-3 5 15,0 1 0-15,1-1-4 16,-1 1 5-16,3 0-1 16,-2-1 7-16,4 3-7 15,2-1-4-15,-1 4 10 16,4 1 13-16,-1 2-13 16,1-1-11-16,-3 0 17 0,1 2-6 15,-1-1-3-15,0-1-3 16,-1-2-5-16,0 0 8 15,0-3-7-15,-1-2 11 16,1 0-7-16,-1-2-5 16,2 1 1-16,2 1 4 15,2 2 4-15,3 1-8 16,2 1 7-16,-3 0-8 16,-2 2 8-16,0-4-8 15,-4 0 8-15,-2 1-3 16,-1-1-5-16,-1-1 1 15,0-2 4-15,-2-2-5 16,-1 0 0-16,-3 0 7 0,1-1-8 16,-3 1 2-16,1 0 5 15,-1-1-5-15,-1-1 8 16,-1-1-4-16,2 2-5 16,0-2 0-16,-1 2 1 15,0 1-1-15,1-1 8 16,2 2-7-16,-2-1-1 15,1 0 7-15,2 0-8 16,-3 1 6-16,-1 2-5 16,2-3 1-16,-3 1-1 15,1 1 5-15,0-2-5 16,-3 1 1-16,1-5 4 16,-2 0-5-16,-2-3 1 15,-2-1 0-15,1-3-2 16,-4-3 1-16,0-3 0 0,-5-4-1 15,1-1 1 1,-3-1 0-16,-2-3 0 0,1 0-1 16,-2 0 0-16,1 0 1 15,2 1 0-15,-2-2-1 16,1 3 1-16,-2-4-1 16,-1-1-13-16,-2-1-32 15,0-1-51-15,-51-21-90 16,-2-8-339-16,-16-5-802 0</inkml:trace>
  <inkml:trace contextRef="#ctx0" brushRef="#br0" timeOffset="16023.6581">3493 4306 451 0,'0'0'205'0,"0"0"-51"16,0 0-17-16,0 0-7 15,0 0-28-15,0 0-26 16,0-1-26-16,5 1 2 16,4 8 20-16,3 1-40 15,3 2-27-15,3 5-4 16,4 2-2-16,2 7-88 16,21 29-64-16,-4-5-144 15,-5-2-458-15</inkml:trace>
  <inkml:trace contextRef="#ctx0" brushRef="#br0" timeOffset="16235.6206">4169 5087 662 0,'0'0'269'0,"0"0"-201"15,0 0-33-15,0 0 41 16,0 0-12-16,30 73-19 15,-19-60-22-15,0 1-13 16,0 0-4-16,4 3-6 16,4 5-80-16,16 18-75 15,-4-4-57-15,-1-2-74 0</inkml:trace>
  <inkml:trace contextRef="#ctx0" brushRef="#br0" timeOffset="16406.8044">4739 5738 449 0,'0'0'114'0,"0"0"-39"16,0 0 71-16,49 83-58 15,-31-57 0-15,2-1-44 16,2 3-24-16,6 0-14 16,4 2-6-16,15 19-84 15,-9-8-116-15,-4-3-168 0</inkml:trace>
  <inkml:trace contextRef="#ctx0" brushRef="#br0" timeOffset="16586.7285">5369 6436 555 0,'0'0'118'16,"0"0"-37"-16,0 0 49 15,0 0-27-15,0 0-55 16,68 75-30-16,-50-57-6 15,4 2-12-15,3 2-37 16,10 14-122-16,-5-7-9 16,-8-2-355-16</inkml:trace>
  <inkml:trace contextRef="#ctx0" brushRef="#br0" timeOffset="16752.5052">5789 6953 515 0,'0'0'150'0,"0"0"-34"0,0 0 41 16,0 0-47-16,0 0-16 16,54 85-58-16,-39-66-36 15,3 3-19-15,11 14-88 16,-3-5-190-16,-4 1-232 0</inkml:trace>
  <inkml:trace contextRef="#ctx0" brushRef="#br0" timeOffset="16933.8178">6253 7661 778 0,'0'0'162'0,"0"0"-118"0,0 0-10 16,45 88 5-16,-25-55-25 15,3 1-14-15,4 0-17 16,20 21-105-16,-9-8-114 15,-5-7-287-15</inkml:trace>
  <inkml:trace contextRef="#ctx0" brushRef="#br0" timeOffset="17123.4179">6847 8497 735 0,'0'0'176'16,"0"0"-102"-16,0 0 4 0,67 99-22 15,-42-66-28-15,3 1-17 16,3-1-10-16,4 1-1 16,-2 1-37-16,4 2-70 15,14 14-37-15,-7-9-1 16,-6-5-347-16</inkml:trace>
  <inkml:trace contextRef="#ctx0" brushRef="#br0" timeOffset="17301.4116">7515 9319 732 0,'0'0'238'16,"0"0"-99"-16,0 0-9 15,58 92 32-15,-34-63-72 0,1-2-65 16,-1 0-25 0,5-3-3-16,-4 2-69 0,2-6-10 15,-4 0-67-15,6 8 13 16,-8-4-108-16,-2-3-61 0</inkml:trace>
  <inkml:trace contextRef="#ctx0" brushRef="#br0" timeOffset="17502.0626">8125 10195 958 0,'0'0'204'0,"0"0"-118"15,0 0-34-15,86 83 32 16,-60-64-42-16,-1 0-29 0,-1-2-11 16,0-3-2-16,-3-3-69 15,-1 0-82-15,-4-6-135 16,-7-1-377-16</inkml:trace>
  <inkml:trace contextRef="#ctx0" brushRef="#br0" timeOffset="18697.065">4700 3355 10 0,'0'0'806'0,"0"0"-664"15,0 0-99-15,0 0 30 16,0 0 12-16,0 0-17 16,93 82-23-16,-60-53 1 15,7 1-27-15,5 8-12 16,4 5-7-16,10 6-37 15,29 35-98-15,-15-10-99 16,-7-3-114-16</inkml:trace>
  <inkml:trace contextRef="#ctx0" brushRef="#br0" timeOffset="18868.3314">5798 4567 510 0,'0'0'97'0,"0"0"4"0,0 0 20 15,96 93-40-15,-66-62-36 16,-1-1-13-16,2 6-21 16,1 2-11-16,19 27-43 15,-7-11-127-15,-5-2-152 0</inkml:trace>
  <inkml:trace contextRef="#ctx0" brushRef="#br0" timeOffset="19051.8011">6629 5349 578 0,'0'0'95'16,"0"0"-22"-16,0 0 55 0,83 92-15 15,-57-58-50 1,1 2-16-16,1 1-18 0,2 4-16 16,1 2-13-16,2-1-25 15,1 0-78-15,17 14-89 16,-11-9-51-16,-1-7-129 0</inkml:trace>
  <inkml:trace contextRef="#ctx0" brushRef="#br0" timeOffset="19217.1758">7285 6125 228 0,'0'0'260'16,"0"0"-61"-16,0 0 12 16,84 87-45-16,-57-62-52 15,1 1-21-15,2 4-26 0,1 4-33 16,3 3-21-16,2 3-13 15,3 5-41-15,0 1-80 16,16 22-85-16,-9-13-84 16,-4-5-262-16</inkml:trace>
  <inkml:trace contextRef="#ctx0" brushRef="#br0" timeOffset="19384.3151">8074 7051 629 0,'0'0'172'0,"0"0"-72"15,0 0-1-15,100 86 0 16,-64-60-37-16,3 1-35 16,4-1-9-16,3 3-10 15,3 0-8-15,1 1-44 16,0-2-59-16,15 10-76 0,-13-8-110 16</inkml:trace>
  <inkml:trace contextRef="#ctx0" brushRef="#br0" timeOffset="19537.863">8903 7654 78 0,'0'0'378'0,"0"0"-164"16,39 81-80-16,-26-47 19 15,7-1-43-15,-1-5-28 16,1 0-37-16,2-1-29 16,2-1-16-16,2-1 0 15,14 9-125-15,-10-9-48 16,-1 0-81-16</inkml:trace>
  <inkml:trace contextRef="#ctx0" brushRef="#br0" timeOffset="19722.1554">9504 8518 605 0,'0'0'111'15,"0"0"0"-15,42 86 41 16,-18-50-105-16,1-2-29 15,3-3 3-15,0-3-21 16,3 2-81-16,14 8 19 16,-9-8-94-16,-5-1-364 0</inkml:trace>
  <inkml:trace contextRef="#ctx0" brushRef="#br0" timeOffset="19878.6512">10016 9144 162 0,'0'0'603'0,"0"0"-444"16,0 0-45-16,40 91-45 16,-20-62 12-16,4 1-81 15,6 0-42-15,19-4-76 16,-9-7 53-16,-1-6-279 0</inkml:trace>
  <inkml:trace contextRef="#ctx0" brushRef="#br0" timeOffset="20027.4071">10489 9494 1015 0,'0'0'286'0,"0"0"-116"15,0 0-51-15,0 0-37 16,0 0-82-16,0 0-35 16,0 0-71-16,27 46-64 15,-27-68-505-15</inkml:trace>
  <inkml:trace contextRef="#ctx0" brushRef="#br0" timeOffset="21121.6207">4791 5900 637 0,'0'0'201'0,"0"0"-10"15,0 0-58-15,0 0-48 16,0 0-31-16,0 0-3 16,15 10 33-16,5 7 29 15,5 5-18-15,3 4-33 16,4 2-9-16,-1 0-18 15,0 0-19-15,-4-3-6 16,-3 1-1-16,-3-3-2 0,-6-2-7 16,-4-1-37-1,-6-3-84-15,-5 0-91 0,0-4-59 16,-7-5-140-16</inkml:trace>
  <inkml:trace contextRef="#ctx0" brushRef="#br0" timeOffset="21340.7235">4848 6138 472 0,'0'0'498'0,"0"0"-332"16,0 0 9-16,0 0-6 15,0 0-35-15,12-83-41 0,-3 64-38 16,4-3-30-16,-1 0-16 15,5-4-8-15,2-1-1 16,8-12-77-16,-6 10-160 16,0 3-131-16</inkml:trace>
  <inkml:trace contextRef="#ctx0" brushRef="#br0" timeOffset="22339.1104">6116 7562 45 0,'0'0'164'16,"0"0"15"-16,0 0 12 15,0 0-2-15,0 0 6 16,0 0-10-16,0 0 29 15,-18-2-22-15,14 2-57 16,4 0-27-16,0 0-26 16,0 0-33-16,0 0-30 15,0 10-5-15,16 6 10 16,0 6 4-16,8 6-2 0,3 2-10 16,1 2-10-1,-1-5 0-15,-2 2-6 0,-2-5 0 16,-2-2 0-16,-4-2-34 15,-3-4-42-15,-3 1-63 16,-7 0-109-16,-4-5-77 16,0-2-58-16</inkml:trace>
  <inkml:trace contextRef="#ctx0" brushRef="#br0" timeOffset="22603.2671">6154 7911 818 0,'0'0'186'0,"0"0"-79"16,0 0-37-16,0 0 18 15,0 0 42-15,0 0-28 16,0 0-28-16,57-78-32 15,-43 56-21-15,-1-3-12 16,1 0 2-16,-3 1-11 16,3-3-102-16,1 6-146 15,-6 6-344-15</inkml:trace>
  <inkml:trace contextRef="#ctx0" brushRef="#br1" timeOffset="36498.7109">3502 3219 922 0,'0'0'247'16,"0"0"-38"-16,0 0 25 0,0 0-45 16,0 0-58-16,0 0-34 15,-20-2-20-15,20 2-26 16,0 0-28-16,2 4-23 16,18 12 6-16,10 10 16 15,10 10 25-15,5 6 5 16,0 4-23-16,-1 0-11 15,-2-1-3-15,-3-3-14 16,-3-5 1-16,1-2-2 16,-7-9-29-16,-7-1-76 15,-3-6-84-15,-11-4-54 16,-3-4-149-16,-6-6-173 0</inkml:trace>
  <inkml:trace contextRef="#ctx0" brushRef="#br1" timeOffset="36713.2795">3671 3674 895 0,'0'0'224'0,"0"0"-25"16,0 0-56-16,0 0-83 16,0 0 61-16,0 0-10 15,0 0-43-15,70 16-31 16,-47-16-23-16,2 0-8 15,0-5-6-15,-1-6-56 0,3-14-136 16,-7 2-200 0,-6 1-398-16</inkml:trace>
  <inkml:trace contextRef="#ctx0" brushRef="#br1" timeOffset="36889.5743">3755 3380 1011 0,'0'0'348'15,"0"0"-40"-15,0 0-68 16,0 0-138-16,0 0-83 16,0 0-10-16,0 0 7 15,50 96 7-15,-14-50-11 16,3 5-12-16,15 28-85 16,-14-11-282-16,-10-5-863 0</inkml:trace>
  <inkml:trace contextRef="#ctx0" brushRef="#br1" timeOffset="39180.5762">2515 3704 578 0,'0'0'629'0,"0"0"-401"15,0 0-63-15,0 0-65 16,0 0-51-16,0 0-34 16,0 0-15-16,35 31 22 15,-5-6 7-15,9 6 17 16,-1 2-18-16,-2 1-17 16,-5 0-9-16,2-1-2 15,-9 0-1-15,1-3-61 16,-6 2-82-16,-7-7-162 15,-8-5-200-15</inkml:trace>
  <inkml:trace contextRef="#ctx0" brushRef="#br1" timeOffset="39390.8801">2445 4106 352 0,'0'0'648'0,"0"0"-508"16,0 0-5-16,0 0-48 15,31-85-9-15,-13 52-8 16,0-2-35-16,9-5-35 16,-3 9-85-16,-7 9-398 0</inkml:trace>
  <inkml:trace contextRef="#ctx0" brushRef="#br1" timeOffset="42189.0968">4332 2606 392 0,'0'0'160'0,"0"0"-32"15,0 0 2-15,0 0-14 0,0 0-4 16,0 0 4-16,0 0 6 16,-28-3 4-16,20 3-20 15,2 0-13-15,1 2-32 16,-3 5-20-16,0 2 3 15,1 4-14-15,1 4-3 16,0 0-8-16,3 4 0 16,3 3-2-16,0 5 1 15,0 3-2-15,9 2 7 16,4 0-2-16,5-1-14 16,2-3 2-16,3-4-2 15,4-2-6-15,0-4 10 0,4-1-1 16,1-4-3-16,-4-1 14 15,2-4 3-15,-3-4-2 16,-6-3 0-16,-2-3-5 16,0 0-4-16,-5 0 10 15,-1-3 8-15,-3-6 9 16,-2-6 16-16,0-3-8 16,-4-4-7-16,-4-3-7 15,0-4-10-15,-2-1-8 16,-12-2-8-16,-7 0-2 15,1 3-5-15,-5 0 8 16,-3 4-6-16,2 4-2 16,0 2 0-16,-3 2 1 15,1 3 3-15,5 1-5 16,1 4 0-16,0 2-1 0,1 3 1 16,6 2-1-16,-4 2-5 15,2 0 5-15,1 8-37 16,-1 11-48-16,-5 34-100 15,3-4-157-15,-1 4-581 0</inkml:trace>
  <inkml:trace contextRef="#ctx0" brushRef="#br1" timeOffset="48519.3177">7573 7587 527 0,'0'0'189'0,"0"0"-88"0,0 0-36 16,0 0-33-1,0 0-9-15,0 0 30 0,0 0 48 16,52 29 18-16,-17-5 17 16,9 1 14-16,10 6-22 15,23 11-6-15,23 15 8 16,29 13-55-16,10 10-18 15,-5 0 9-15,-12-1-26 16,-19 2 0-16,-5 3-1 16,1 5 3-16,1 6-13 15,1-1-4-15,-1 2 5 16,3 4 0-16,3 3 7 16,5 0-6-16,2-1-12 15,0-1 12-15,-1 1-16 16,-5-3 9-16,4 4-2 15,-5-3 5-15,2-2-14 0,0 1 5 16,-2-3-6-16,-2-4-11 16,5-2 35-16,-4-6-20 15,-4-3-4-15,-4 0 9 16,-21-14-12-16,-15-10-8 16,-10-14 13-16,-5-4-13 15,6 4 5-15,10 7-5 16,7 5 1-16,-5-1-1 15,-4-2 8-15,-5-3-7 16,-6-2-2-16,-4-5-1 16,-7-3-15-16,-5-5-15 15,-8-7 1-15,-7-5-10 16,-6-10-29-16,-9-7-47 0,-23-18-59 16,-13-13-207-16,-18-11-743 0</inkml:trace>
  <inkml:trace contextRef="#ctx0" brushRef="#br1" timeOffset="49487.3476">7549 7654 684 0,'0'0'230'0,"0"0"-77"16,0 0-7-16,0 0 18 15,0 0-26-15,18 84-32 16,-12-58-16-16,0-4-30 16,2-1-26-16,0-1-1 15,0-3 7-15,-2-1-17 16,0-6-8-16,-3-2-14 0,-3-5 5 16,0-2-5-1,0-1 9-15,0 0 5 0,-6-5 9 16,-12-12-17-16,-8-7 5 15,-2-5 16-15,-2-6 17 16,2 0-14-16,7-2-18 16,6 2 9-16,5 4-13 15,10 4 11-15,0 2 0 16,4 6-4-16,14 4-1 16,6 3-5-16,10 8-4 15,7 4 13-15,2 0 6 16,5 14 8-16,-1 5-4 0,-2 6 2 15,-4 1 4 1,-6 1-13-16,-4-4-10 0,-7-3-12 16,-6-3-34-16,-3-2-46 15,-4-6-106-15,-8-7-210 0</inkml:trace>
  <inkml:trace contextRef="#ctx0" brushRef="#br1" timeOffset="51301.206">11849 11287 662 0,'0'0'534'0,"0"0"-426"16,0 0 46-1,0 0-19-15,0 0-23 0,-86 26-9 16,75-14-27-16,0 7-10 16,1 1 0-16,3 5 8 15,-1 1-2-15,4 6-2 16,3 1-7-16,1 4-12 15,0 1-13-15,4 0 2 16,11 2-4-16,6-4-12 16,1 0-1-16,5-4-2 15,5-1-10-15,0-7 1 16,5-2-5-16,2-6-1 16,0-2 0-16,-1-5 1 15,0-2 2-15,-5-7 6 16,-6 0-1-16,-3-2-1 15,-3-13-3-15,-4-2 4 16,-6-7-4-16,-1-4 4 0,-5-4-13 16,-2-6 8-16,-3-2-1 15,0-1-7-15,-10 2 0 16,-3 1 0-16,-1 3-1 16,-1 7 1-16,-3 0 0 15,0 6 5-15,-5 2-6 16,-3 1 6-16,-3 3-5 15,0 2 0-15,-1 1 5 16,1 4 0-16,3 4 2 16,1 3-2-16,1-1-6 15,2 3 1-15,2 0 6 0,1 0-6 16,-1 3-2 0,5 6 1-16,0 6-41 0,6 6-30 15,3 6-39-15,6 30-65 16,0-7-188-16,0 3-803 15</inkml:trace>
  <inkml:trace contextRef="#ctx0" brushRef="#br1" timeOffset="56505.2116">6150 7567 682 0,'0'0'188'0,"0"0"-52"15,0 0-61-15,0 0-22 16,0 0 36-16,0 0-4 16,54 47 35-16,-29-25-31 15,3 4-15-15,2 2-10 16,0 2-16-16,-3-1-8 15,0 3-18-15,-3-3-8 16,-5-3-6-16,-4-1-7 16,-2-4 6-16,-4-3-7 0,-5-3-48 15,0-5-64-15,-4-4-151 16,0-4-76-16,-9-2-557 16</inkml:trace>
  <inkml:trace contextRef="#ctx0" brushRef="#br1" timeOffset="56954.0107">6156 7900 525 0,'0'0'204'0,"0"0"-8"15,0 0-44-15,0 0-9 16,0 0-17-16,0 0 11 15,0 0-24-15,51-50-5 16,-31 27-13-16,2-2-12 16,0-3-12-16,0 0-20 15,-4 2-18-15,0 1-2 16,-3-1-15-16,-2 3-2 0,-2 1-1 16,4 1-7-16,-5 0-5 15,-1 4 5-15,0 2-6 16,-3 4 0-16,-3 5-13 15,0 5-67-15,-3 1-114 16,0 7-327-16,0 7-156 0</inkml:trace>
  <inkml:trace contextRef="#ctx0" brushRef="#br1" timeOffset="58964.5099">6493 7519 523 0,'0'0'220'16,"0"0"-35"-16,0 0 42 16,0 0-71-16,0 0-4 15,0 0-37-15,0 0-36 16,-22-12 17-16,16 20-43 16,6 6-33-16,-5 7-10 0,2 8-9 15,0 3 5 1,-1 3-6-16,-1 1 1 0,1 0 0 15,-2-5 0-15,3-3-1 16,0-9 0-16,2-4-22 16,-2-6-7-16,3-5 10 15,0-4 0-15,0 0 6 16,0 0-22-16,0-5 17 16,0-3 8-16,0 4 9 15,0-3-9-15,7 4-3 16,7 1 5-16,2 0 6 15,3 2-8-15,0 0-70 16,6 0-128-16,-4 0-37 16,-2 0-116-16</inkml:trace>
  <inkml:trace contextRef="#ctx0" brushRef="#br1" timeOffset="59347.3972">6533 7638 717 0,'0'0'205'0,"0"0"-59"15,0 0-61-15,0 0-8 0,0 0 79 16,0 0 22-1,0 0-53-15,87-56-33 0,-56 30-32 16,5-3-13-16,-2-3-11 16,-1 1-9-16,-3 2-10 15,-5 4-1-15,-7 5-7 16,-4 5-8-16,-8 9 1 16,-2 1-1-16,-2 2 0 15,-1 2 6-15,-1-1-6 16,2 1 0-16,-2 0-1 15,1-1-7-15,1 1-52 16,-1 0-75-16,2-4-103 16,-3 3-98-16,0-1-278 0</inkml:trace>
  <inkml:trace contextRef="#ctx0" brushRef="#br1" timeOffset="59681.7012">6773 7294 901 0,'0'0'151'0,"0"0"-22"16,0 0 52-16,0 0-17 16,0 0-62-16,84 21-14 15,-60-21-15-15,1 0-30 16,-1 0-13-16,-7 0-13 15,0 0-8-15,-4 0-2 16,-3 0-7-16,-3 0-1 16,-3 3-7-16,0 4 8 0,-3 7 16 15,-1 3 50-15,0 4-19 16,0 2-21-16,-7 4-13 16,-5-1-12-16,-5 2-1 15,4-5-10-15,-4 0-41 16,-5 3-81-16,6-9-176 15,-2-1-495-15</inkml:trace>
  <inkml:trace contextRef="#ctx0" brushRef="#br1" timeOffset="63143.71">7516 6965 519 0,'0'0'95'16,"0"0"12"-16,0 0 20 15,0 0 42-15,94 7-3 16,-45-7-17-16,20-14-2 16,22-8-40-16,21-8-13 0,6-1-19 15,-5 5-1-15,-4-1-16 16,-10 5-14-16,-2-1 0 16,0 0 30-16,-2-2-10 15,0 1-27-15,4 1-2 16,-1-2 0-16,2 2 1 15,0-4-1-15,-3-1-1 16,-3 2-14-16,-4-2 3 16,-14 3-6-16,-14 6-8 15,-15 2 1-15,-6 2-1 16,1-2 0-16,6-2-2 16,-2 1 1-16,-7 2-2 15,-9 4-5-15,-8 5-1 16,-6 2 0-16,-8 3 0 0,-5 2-2 15,-3 0 1 1,0 0-8-16,0 0 7 0,0 0-10 16,0 0 3-16,-6 0-2 15,-6 0-38-15,0 5-56 16,-6-2-55-16,-13-3-84 16,7 0-333-16,-3 0-400 0</inkml:trace>
  <inkml:trace contextRef="#ctx0" brushRef="#br1" timeOffset="63526.0167">9385 6213 1252 0,'0'0'193'0,"0"0"-94"15,0 0-50-15,0 0 21 16,0 0 57-16,0 0 2 16,81 33-41-16,-39-22-25 15,4 1-22-15,0 2-19 16,-3 0-9-16,-4 2-5 16,-5 1-7-16,-4 0 9 15,-9 0-10-15,-3 1-1 0,-6 0 0 16,-6 4 1-16,-6 1 5 15,0 1 2-15,-3 0 2 16,-12 3 3-16,-6 0-2 16,-1-3 14-16,2 0-12 15,-2-4-6-15,0-1-6 16,5-5 0-16,-1-2-33 16,-2-4-63-16,3-3-116 15,1-5-468-15</inkml:trace>
  <inkml:trace contextRef="#ctx0" brushRef="#br1" timeOffset="64530.2922">7513 6760 636 0,'0'0'186'0,"0"0"32"16,0 0-76-16,0 0-20 15,0 0 18-15,0 0-39 16,0 0-29-16,-9-18-28 16,8 18-29-16,-2 0-14 15,3 5 69-15,-3 7-40 16,2 6-12-16,1 4-11 15,-2 3-1-15,1 3 1 16,1 0-1-16,0 1 2 16,0-2 0-16,0 1 3 15,0-1-9-15,0-3-1 16,0-1 0-16,7-2 1 16,0-3-2-16,1-5 0 0,1 0-7 15,4-3 7-15,0-3 12 16,4-3-3-16,0-1 8 15,-1-3 27-15,2 0 2 16,4 0-1-16,-2-5 2 16,0-4-8-16,3-1-5 15,1-3-6-15,-2 2-16 16,-1 0-10-16,-2 2-2 16,1 7-55-16,-4 2-113 15,-1 13-216-15,-11 6-537 0</inkml:trace>
  <inkml:trace contextRef="#ctx0" brushRef="#br1" timeOffset="71507.4847">5801 6229 464 0,'0'0'179'0,"0"0"-81"16,0 0-67-16,0 0 9 16,0 0 48-16,0 0 9 15,26 62 1-15,-20-37 14 16,-1 3-4-16,-5 6-45 15,0 5-5-15,-7 3-29 16,-11 4-13-16,-4 0-15 16,-4-2 8-16,2-7-8 0,0-6-1 15,5-8 8-15,6-10-7 16,4-7 6-16,5-4 3 16,4-2 50-16,0 0-2 15,4-5-49-15,15-6 2 16,8 2-10-16,12-2 0 15,8 3 0-15,1 2 9 16,3 5-8-16,-5 1-2 16,-7 0 0-16,-5 0 0 15,-4 0-77-15,-5 1-79 16,-1-1-60-16,-7-1-101 16,-8-10-327-16</inkml:trace>
  <inkml:trace contextRef="#ctx0" brushRef="#br1" timeOffset="71944.8661">5883 6488 763 0,'0'0'84'0,"0"0"-74"16,0 0-9-16,0 0 86 16,0 0 68-16,115-24-27 0,-72 2-19 15,8-9 10-15,4-6-33 16,5-4-22-16,1-4-3 16,2-2 2-1,-1 1-8-15,0 0-7 0,-1 4-15 16,-6 2-17-16,-5 7-5 15,-8 3 0-15,-4 4-10 16,-7 6 0-16,-6 1 6 16,-5 5-6-16,-4 1 0 15,-3 4 0-15,-5 1-1 16,-2 4 6-16,-3-3-6 16,1 3 1-16,-2-1-1 0,2 2 0 15,-4 3-31-15,0 0-33 16,0 0-31-16,0 0-70 15,-6 0-96-15,-6 0-237 0</inkml:trace>
  <inkml:trace contextRef="#ctx0" brushRef="#br1" timeOffset="72317.6905">6533 5867 1117 0,'0'0'177'16,"0"0"-109"-16,0 0-58 15,0 0 98-15,0 0 55 0,0 0-38 16,109-15-47-16,-70 8-30 16,0 3-17-16,-2 1-6 15,-4 0-14-15,-3 1 1 16,-5 2-12-16,-4 0-9 15,-10 0-5-15,5 9 14 16,-9 3 3-16,-2 3 10 16,-4 2 60-16,-1 7-20 15,0 2-12-15,-3 4-19 16,-7 2 8-16,-6 1-2 16,3-1-6-16,0-2-3 15,1-3-6-15,-1-4-7 16,4 0-6-16,-1-1-1 15,1 12-125-15,1-4-179 16,-1 0-464-16</inkml:trace>
  <inkml:trace contextRef="#ctx0" brushRef="#br1" timeOffset="90352.946">7645 6266 91 0,'0'0'251'0,"0"0"-114"15,0 0-62 1,0 0 16-16,0 0 22 0,0 0-4 15,-6-17-19-15,4 17-18 16,-1-3 34-16,2 1-41 16,-2 0 16-16,3 1 13 15,0 1 12-15,-2 0 0 16,1 0-8-16,1 0-22 16,0 0-2-16,0 0-6 15,0 0-20-15,0 0-2 16,0 0-20-16,0 0-6 15,0 0-8-15,0 0-12 16,0 8 0-16,7 4 5 16,5 7 6-16,4 5 8 0,1-1 4 15,1 3-4 1,-2 0-4-16,1 1-3 0,2-1-11 16,-4-2 8-16,1-4-9 15,-2 2 1-15,-4-5 1 16,2 0-1-16,-4-3-1 15,-4-4 0-15,-2-3-48 16,3-3-45-16,-5-1-62 16,0 0-42-16,0-2-151 15,-5 0-354-15</inkml:trace>
  <inkml:trace contextRef="#ctx0" brushRef="#br1" timeOffset="90841.5904">7559 6551 430 0,'0'0'200'0,"0"0"1"15,0 0-113-15,0 0-6 16,0 0 31-16,0 0 6 0,0 0-25 16,47-58 22-16,-25 39-20 15,3-2-28-15,2-4 12 16,2 1-7-16,2 1-4 15,-1-1-13-15,-5 3-18 16,-2 4-9-16,-4 2-3 16,-7 4-2-16,3 1-12 15,-5 2-3-15,-1 1 2 16,-3 0-4-16,0 1-6 16,0 2 1-16,-3-1-1 15,0 1 8-15,-1 2-9 16,-1-4 0-16,0 1-5 15,3-3-44-15,-1 3-28 0,0-3-28 16,-3 4-85 0,4 2-190-16,-4 0-359 0</inkml:trace>
  <inkml:trace contextRef="#ctx0" brushRef="#br1" timeOffset="92770.2895">7737 5922 504 0,'0'0'174'0,"0"0"-19"0,0 0-21 16,0 0 16-16,0 0-53 16,-79 5-4-16,55 5-10 15,-1 6-12-15,0 1-4 16,-2 3-2-16,-3 1-7 15,7 4-12-15,-2 4 3 16,1 2-20-16,5 4-10 16,2 3-8-16,4 3-3 15,4 4-8-15,8 4 2 16,1 4-1-16,1 3 0 16,17 5 0-16,3 1 12 15,9 0-1-15,4-4 16 16,6-4-3-16,2-7 9 15,6-13 7-15,2-8 0 0,6-11 20 16,-1-13-17-16,3-2-23 16,0-16-15-16,-4-14 3 15,-5-6 5-15,-4-9-6 16,-8-5-7-16,-7-3 14 16,-6-2-6-16,-11 1 1 15,-10 1-1-15,-3 0 0 16,-10-2 1-16,-20-2 5 15,-10-4 9-15,-8-1 8 16,-7 0-8-16,-3 6-2 16,5 7 2-16,3 11-17 15,5 13 4-15,2 11-11 0,5 11-1 16,1 3-37 0,-21 51-85-16,9-2-154 0,-2 11-504 0</inkml:trace>
  <inkml:trace contextRef="#ctx0" brushRef="#br1" timeOffset="94147.9915">7588 6503 500 0,'0'0'163'0,"0"0"-4"16,0 0 2-16,0 0 4 16,0 0-5-16,0 0-27 15,-10-11-14-15,5 11-15 16,-1 1-11-16,-6 12-51 15,0 4-26-15,-7 6-14 16,2 4-1-16,-5 4 10 0,-4 6 3 16,-5 4-1-16,-3 6 12 15,-3 1-9-15,-2 2-5 16,-4-2 3-16,2-2-8 16,-2 0 3-16,0-2 0 15,3-2-2-15,-2-3-5 16,2 1 12-16,-1-1-4 15,-2 3-3-15,1 1-5 16,-2 3 4-16,2-3-5 16,0-2 11-16,3-2-2 15,7-6-10-15,2-2 1 16,5-8 19-16,9-4-14 16,2-5 4-16,3-3-4 0,5-2-5 15,1-2 0-15,1 0-1 16,-2 4 0-16,0 2 0 15,0 0-2-15,-1 3 2 16,-2-3 1-16,4-1-1 16,0-5 0-16,3 0 0 15,-1-4-1-15,1 2 1 16,-1 1 0-16,0-1 1 16,0 1 0-16,-2 1 0 15,0 0-1-15,1 1 0 16,-1-2 2-16,2-1-1 15,-2 1 11-15,2-1-11 16,-2-3 5-16,3 1 1 16,-1-2-6-16,3 2 6 15,0-3-7-15,0 0-9 0,0 0-25 16,0 0-68-16,0-3-58 16,0-3-175-16,0-2-350 0</inkml:trace>
  <inkml:trace contextRef="#ctx0" brushRef="#br1" timeOffset="94626.6309">6469 7425 347 0,'0'0'366'0,"0"0"-197"16,0 0 22-16,0 0-30 15,0 0-3-15,0 0-19 16,0 0-56-16,-4-18-41 16,1 18-21-16,3 8 8 15,-2 9 12-15,-1 5-21 16,1 7-4-16,1 2-3 15,0 3-4-15,1 0 1 16,0 4-2-16,0-4 5 16,4 2-1-16,8-4-10 0,-1 0-1 15,2-4 0-15,2-3 0 16,0-5-1-16,1-6 0 16,1-2 0-16,1-5 13 15,2-4 30-15,2-3-17 16,4-5 9-16,4-14-8 15,4-10 3-15,2-6-2 16,1-5 0-16,-1-2-19 16,-4 3 1-16,-3 6-1 15,-5 5-9-15,-4 5-67 16,-5 6-116-16,-9 3-331 0</inkml:trace>
  <inkml:trace contextRef="#ctx0" brushRef="#br1" timeOffset="95316.0999">7391 6508 616 0,'0'0'254'0,"0"0"40"0,0 0-42 15,0 0-86-15,0 0-78 16,0 0-50-16,0 0-25 16,3-2-12-16,15-1 5 15,3-4 8-15,5 0 7 16,2-1-2-16,-2-1 0 15,0 4-2-15,-6 0-6 16,0 5-9-16,-4 0-1 16,-4 5 5-16,-1 12 0 15,-4 5 41-15,-2 4 54 0,-5 6-32 16,0-1-21 0,0 3-15-16,0-1-8 0,-2-2-13 15,-4-1-11-15,-3-6-1 16,3 0-48-16,-1 2-79 15,1-8-83-15,-1-4-332 0</inkml:trace>
  <inkml:trace contextRef="#ctx0" brushRef="#br1" timeOffset="110213.0961">14203 2215 914 0,'0'0'137'0,"0"0"-89"16,0 0-27-16,-7 107 69 16,5-20 3-16,-1 30-18 15,-3 17 14-15,0 4-4 16,-3-5-3-16,0-8-16 15,0 4-2-15,-4 10-15 16,2 8 3-16,1 7 2 16,-3 6-12-16,1 5-11 15,-2-1-3-15,-1 2 2 16,-1-7 0-16,-2 3-8 16,-4 3-3-16,-4-1-4 15,-1 1-9-15,1 0 10 0,2 1 9 16,3-1-1-16,3-3-1 15,4-3-2-15,3-4 0 16,3-4-5-16,4 1-9 16,2-7 2-16,1-3 0 15,-1-6 4-15,1-5-1 16,-1-5-1-16,1-8-5 16,-1-4-5-16,1-10 0 15,1-7 6-15,-2-8-6 16,1-4 0-16,-2-17 0 15,0-11 0-15,-2-15-1 16,1-5 6-16,-2 2-6 16,0 1-6-16,-4-1 4 0,2-7 1 15,0-7-9 1,4-8 9-16,-2-6 0 0,5-5 0 16,1-3-8-16,0-3-8 15,0 0-2-15,0 0-2 16,0 0-8-16,0 1 4 15,7 0 9-15,7 2 15 16,5 0 1-16,8 0 0 16,7 3-1-16,8 1 0 15,7 0 2-15,11 4-1 16,17 2 0-16,26 0 0 16,28 3 0-16,13 0 0 0,2-1 1 15,-6-2 7 1,-7-1 1-16,7 1 0 0,12-3 0 15,9 3-2-15,11 1 5 16,4-3-3-16,4-2 0 16,5-2-3-16,6-1 1 15,10 1 2-15,8 0-1 16,3 0 12-16,3-1-9 16,3 0 2-16,2 0-6 15,6-2 8-15,2 2 0 16,0 0 1-16,-6-1-7 15,-4 5-8-15,-7 0 13 16,-7 6 6-16,-10 0 6 16,-14 6-1-16,-12 4 5 15,-12-1-4-15,-17 1 6 16,-10 1-9-16,-17-1-6 0,-22-7-4 16,-23-4-13-16,-19-3 0 15,-11-3 0-15,3 2 0 16,-3 0-2-16,-4-2-5 15,-11-6-32-15,-11-3-58 16,-11-23-103-16,-12-13-132 16,-12-9-545-16</inkml:trace>
  <inkml:trace contextRef="#ctx0" brushRef="#br1" timeOffset="111216.6235">14551 4939 1189 0,'0'0'336'0,"0"0"-49"0,0 0-84 15,0 0-65-15,0 0-50 16,0 0-48-16,13 57 44 16,3-14-11-16,3 5-31 15,-1 0-23-15,2-1-10 16,-5-5-8-16,0-3-1 15,-5-3-59-15,-2-4-64 16,-8 0-108-16,0-8-333 16,-3-7-134-16</inkml:trace>
  <inkml:trace contextRef="#ctx0" brushRef="#br1" timeOffset="111393.9534">14334 5400 1205 0,'0'0'270'16,"0"0"-116"-16,0 0-62 16,0 0-16-16,0 0-12 15,108-83-24-15,-65 57-40 16,-3 6-25-16,-5 12-158 16,-10 5-299-16,-14 3-599 0</inkml:trace>
  <inkml:trace contextRef="#ctx0" brushRef="#br1" timeOffset="111648.7544">14155 6109 1448 0,'0'0'252'0,"0"0"-80"15,0 0-19-15,20 82 16 16,-2-38-49-16,4 9-51 16,2 2-36-16,1-1-20 15,2-1-7-15,-2-5-6 16,-2-3-19-16,-4-6-73 16,-2 3-119-16,-8-13-162 0,-8-9-545 15</inkml:trace>
  <inkml:trace contextRef="#ctx0" brushRef="#br1" timeOffset="111832.793">14111 6462 1031 0,'0'0'298'15,"0"0"-129"-15,104-51-1 16,-13 7-99-16,30-7-57 15,6-6-12-15,-13 3-178 16,-37 17-180-16,-31 7-708 0</inkml:trace>
  <inkml:trace contextRef="#ctx0" brushRef="#br1" timeOffset="112053.6254">15005 5895 1620 0,'0'0'328'0,"0"0"-96"16,0 0-153-16,0 0 19 15,7 75-25-15,6-39-29 16,5 3-20-16,1 3-11 16,-2 0-11-16,-1 0-2 15,-5-5-55-15,-2-3-67 0,-9 4-102 16,0-9-293-16,0-10-463 15</inkml:trace>
  <inkml:trace contextRef="#ctx0" brushRef="#br1" timeOffset="112214.5826">14901 6188 575 0,'0'0'647'0,"0"0"-441"16,93-81 11-16,-38 44-107 15,9 1-53-15,3 6-57 16,13 12-27-16,-15 10-300 16,-19 8-486-16</inkml:trace>
  <inkml:trace contextRef="#ctx0" brushRef="#br1" timeOffset="112460.813">15007 7139 1139 0,'0'0'921'0,"0"0"-780"16,-3 90 4-16,21-47-51 16,7 1 1-16,7-2-33 15,1 0-37-15,-1-6-13 16,-2-2-12-16,-4-3-11 0,-6-3-69 15,-6-4-51-15,-10-1-85 16,-4-6-152-16,0-7-602 0</inkml:trace>
  <inkml:trace contextRef="#ctx0" brushRef="#br1" timeOffset="112617.6385">14900 7445 1517 0,'0'0'190'0,"0"0"-117"16,152-106-7-16,-39 20-38 15,10-18-28-15,-26 20-187 0,-25 13-645 16</inkml:trace>
  <inkml:trace contextRef="#ctx0" brushRef="#br1" timeOffset="113966.435">17610 2372 590 0,'0'0'191'0,"0"0"60"16,0 0 20-16,0 0-1 16,0 0-68-16,0 0-11 15,0 0-14-15,-54-61-39 16,42 66-56-16,-3 15-58 16,-2 13-22-16,0 12-2 15,4 12-1-15,8 4-5 0,5 2 5 16,3-5-14-16,20-7 6 15,5-11 0-15,3-8-12 16,4-12 17-16,-3-10 4 16,0-10 1-16,-5-4 0 15,-5-22 15-15,0-15 1 16,-8-6-4-16,-5-7 0 16,-8-4-5-16,-1-1 2 15,-4 4 0-15,-11 9-10 16,-3 10-11-16,-2 19-27 15,-4 17-65-15,-5 21-108 16,-6 48-99-16,10 37-62 0,6-8-38 16,13-9-434-16</inkml:trace>
  <inkml:trace contextRef="#ctx0" brushRef="#br1" timeOffset="114334.8869">17790 3333 408 0,'0'0'992'0,"0"0"-834"16,0 0 55-16,0 0-42 16,0 0-36-16,0 0-89 15,-50 86-11-15,50-7 18 16,12-2 2-16,8-6-27 0,8-13 10 15,2-20-24-15,5-3 2 16,5-1 14-16,-1-14 2 16,-6-12-21-16,-4-8-5 15,-5-9 4-15,-4-23 2 16,-5-11-4-16,-9-10-8 16,-6-7-7-16,-6-4-2 15,-21 0-9-15,-11 6-10 16,0 14-33-16,-5 20-29 15,0 23-92-15,1 12-47 16,3 59-86-16,10-1 26 16,12-2-238-16</inkml:trace>
  <inkml:trace contextRef="#ctx0" brushRef="#br1" timeOffset="114755.4751">18375 4463 1490 0,'0'0'218'16,"0"0"-105"-16,0 0 2 15,-61 90 30-15,48-23 21 0,8 20-60 16,5-5-44-16,0-8-13 16,13-15-23-16,5-19-17 15,7-2 2-15,4-4-3 16,2-15-7-16,-1-14 8 16,-2-5-9-16,-1-29 1 15,-4-26 10-15,-10-25-11 16,-13-26-6-16,-6-11-3 15,-22 19-2-15,-4 28-1 16,6 28 5-16,0 17-9 16,-3 6-1-16,-6 2-17 0,-1 5-68 15,8 5-78 1,23-11 14-16,5 2-35 0,10-6-513 16</inkml:trace>
  <inkml:trace contextRef="#ctx0" brushRef="#br1" timeOffset="115095.412">19130 2859 1415 0,'0'0'176'0,"0"0"-125"15,0 0 4-15,-60 92 90 0,48-29-15 16,6-3-48-16,6 8-19 16,3 0-1-16,17-10-31 15,8-1-12-15,3-10-18 16,2-13 38-16,0-13 5 16,-3-14-29-16,1-7-2 15,-3-18 1-15,-2-17-1 16,-6-12-3-16,-9-19-2 15,-11-20-8-15,-11 8-19 16,-19 12-24-16,-72 31-79 16,12 29-166-16,-18 6-529 0</inkml:trace>
  <inkml:trace contextRef="#ctx0" brushRef="#br1" timeOffset="115919.0829">15329 5204 601 0,'0'0'299'15,"0"0"-40"-15,0 0 54 16,0 0-98-16,0 0-58 15,0 0-40-15,0 0-50 16,5 9-44-16,5 16 33 16,6 6 21-16,7 10-15 15,-1 2-25-15,2 4-21 16,-3-1-14-16,0 0-1 0,-2-4-1 16,-4-2-20-1,-3-7-85-15,-9 0-144 0,-3-10-301 16,0-11-343-16</inkml:trace>
  <inkml:trace contextRef="#ctx0" brushRef="#br1" timeOffset="116096.3131">15262 5461 914 0,'0'0'130'0,"0"0"-74"16,96-52-15-16,-5 6-41 16,-11 3-76-16,-1 3-625 0</inkml:trace>
  <inkml:trace contextRef="#ctx0" brushRef="#br1" timeOffset="117419.6844">17325 4291 454 0,'0'0'204'0,"0"0"12"0,0 0-32 15,0 0-14-15,0 0-26 16,0 0-13-16,0 0-22 16,-20-9-2-16,10 9-3 15,1 0 0-15,-1 7-8 16,-2 9-10-16,1 4-15 15,2 10-15-15,2 3-21 16,6 6-1-16,1 2 0 16,0 2-4-16,14-1-9 0,3-5 10 15,4-4-10 1,1-7-8-16,1-4-3 0,0-8 5 16,-1-8-4-16,-1-6 5 15,-2 0-4 1,-3-9 9-16,-3-13-4 0,-1-6-5 15,-3-8 2 1,-6-4-4-16,-3-7-9 0,0-4 6 16,-9-2-1-16,-10 1-5 15,-3 5 1-15,-1 11 5 16,1 12-7-16,-1 11 7 16,-2 13-7-16,-3 2-6 15,-5 25-67-15,-27 16-70 16,9-2-176-16,-2-10-732 0</inkml:trace>
  <inkml:trace contextRef="#ctx0" brushRef="#br1" timeOffset="121155.005">14953 2121 71 0,'0'0'66'0,"0"0"19"0,0 0 42 16,0 0-49-16,0 0-14 15,0 0 12-15,-22-8-1 16,21 8 12-16,-1-1-15 16,2 1-7-16,0 0-17 15,0 0-15-15,0 0-14 16,0 0-18-16,0 1 0 16,0 12 9-16,9 4 27 15,1 4 30-15,1 3-2 16,2 3-16-16,1 2 19 0,2 0-14 15,-1 3-8-15,1-3-8 16,-1 4-5-16,3 2 2 16,-1 0-19-16,0 0 3 15,0 2 1-15,-1 1 1 16,0-1-8-16,0 0 3 16,0 2 0-16,-3-2 10 15,1 1-7-15,1 1-3 16,-2-3-2-16,1 1 0 15,-1-3-3-15,0-1 4 16,0-3-1-16,1-2 4 16,-3 0-5-16,-1-2 0 15,2 0 5-15,-3-1-2 0,-1-1-6 16,-1-1-1 0,2-3 5-16,-2 1-13 0,1-1 5 15,2 0 6-15,-2-1-2 16,4 1 0-16,1-1-4 15,-1 2 3-15,0-1-7 16,1-1 5-16,0 1-6 16,-2-1 8-16,0 0-7 15,-1-2 6-15,2 1-6 16,-3-1 7-16,0 0 5 16,3 1-5-16,-5-1 1 15,3 0-1-15,-2 1 0 16,1-1-9-16,-2 2 3 0,3 0-2 15,3 1 0 1,-1 0 0-16,3 0 11 0,0 4-3 16,1-2 1-16,1 2-9 15,2-2 7-15,-1 3-7 16,-2 0 15-16,1 0-10 16,-2 1-5-16,-1-1 8 15,-1 2-2-15,-2-2-1 16,3 0-5-16,-4 0 0 15,4-1 6-15,-2 0-6 16,-2-2 5-16,3-2-4 16,0-3 7-16,-2 0-8 15,1 2 0-15,-1-3 6 16,2 4-6-16,-1-1 1 16,1 2 4-16,0 1-5 0,0 0 5 15,0 2 0-15,-1-2 1 16,2-1-6-16,-2 2 0 15,-2-1 8-15,3-2-8 16,-2 3 1-16,-1-2-1 16,1 2 5-16,-4-1 3 15,3 2-8-15,-2-1 0 16,-2 0 5-16,2 1-4 16,-2-2-1-16,1-1 7 15,-3-1-7-15,3 0 7 16,-3-3 0-16,0 1-7 15,1-1 1-15,1 0-1 0,-2 0 6 16,-1-1-6-16,0 3-1 16,2-1 1-16,-2 4 0 15,0 0 0-15,2 3 0 16,-1-1 6-16,3 2-7 16,-1 0 1-16,0 4 0 15,0-4-1-15,3 2 1 16,0 1 0-16,-1 1 5 15,3 0-5-15,-3 1 5 16,5-1-6-16,1-1 1 16,-2 1 0-16,1-2 8 15,-1 1-9-15,0 0 0 16,1 0 1-16,-2 2 1 16,5 2-1-16,-2 2 7 15,2 0-1-15,-2 4-5 0,5 0-1 16,-3 0 11-16,4 4-3 15,-1-1-8-15,1 1 0 16,2 0 1-16,2 1-2 16,1-2 2-16,-1 1-1 15,1-2 5-15,1 0-6 16,-4-2 2-16,3 1-1 16,-2-3 0-16,-2 2 0 15,-1-2 1-15,-1 1-1 16,0-1 5-16,-2 1 1 15,-1-2-5-15,3 1 5 16,-2-1-6-16,2 1 13 16,-4 1-3-16,4 2-3 0,-1-1 2 15,-2 1-1-15,2 1-3 16,-1 1 3-16,2 0-8 16,2-1 8-16,-2 1-8 15,4 0 8-15,-1-3-8 16,1 1 1-16,0-2 7 15,1 2-3-15,1-2 4 16,0-1-3-16,1 2-5 16,-2-2-2-16,3 0 6 15,-2 0-5-15,1 0 5 0,-1-1-5 16,-2 1 5 0,0-3-5-16,1-1 10 0,-2 2-1 15,2-3 0-15,-3-1 1 16,2 2-5-16,0-2 6 15,1 2-2-15,-1-1 0 16,1-1-10-16,-1 2 0 16,1-1 1-16,-3-2-1 15,0 1 6-15,-3 2-5 16,-3-1 1-16,-2 0-1 16,-4 1 5-16,0 1-4 15,0 0-1-15,-2 1 0 16,-1 1 0-16,1-4 10 15,-1 0-11-15,0 0 2 16,1-3 11-16,-1 0-12 0,1 2 8 16,1-1-8-16,2-4 11 15,-2 2-11-15,1-1 5 16,1 1 2-16,-1 3-8 16,0 0 8-16,-1 0-1 15,2-1-6-15,-1-2 7 16,0 0-7-16,1-2 0 15,-1 1 6-15,2-5-6 16,0-1-1-16,0-2 0 16,2-4 0-16,-5-3 0 15,1-3-12-15,-5-5-17 16,-2-4-12-16,-2 0-38 16,0-17-37-16,-30-49-97 15,-1 1-262-15,-10-9-762 0</inkml:trace>
  <inkml:trace contextRef="#ctx0" brushRef="#br1" timeOffset="122048.0681">14203 2880 789 0,'0'0'298'0,"0"0"-52"16,0 0-90-16,0 0-44 16,0 0-34-16,0 0-40 15,0 0 4-15,33 48 2 16,-14-17-12-16,5 10-16 16,1 7-7-16,7 7-9 15,8 20-22-15,14 27-118 16,-8-15-227-16,-6-8-510 0</inkml:trace>
  <inkml:trace contextRef="#ctx0" brushRef="#br1" timeOffset="122235.7537">14816 4117 709 0,'0'0'161'0,"0"0"82"16,0 0-98-16,27 74-36 15,-18-52-44-15,0 3-33 16,-2-1-19-16,2 2-13 16,-1 2-89-16,5 16-77 15,-2-7-90-15,-1-3-234 0</inkml:trace>
  <inkml:trace contextRef="#ctx0" brushRef="#br1" timeOffset="122385.6854">15034 4802 588 0,'0'0'180'0,"0"0"-1"0,0 0-36 16,31 78-27-16,-17-54-49 15,0 4-47-15,2 2-20 16,4 23-61-16,-5-8-172 16,-1-3-401-16</inkml:trace>
  <inkml:trace contextRef="#ctx0" brushRef="#br1" timeOffset="122568.2484">15363 5436 867 0,'0'0'164'16,"0"0"18"-16,0 0-24 16,33 81-46-16,-21-51-54 0,3 1-39 15,-1 1-11-15,3 2-8 16,0 0-75-16,8 15-100 15,-2-9-21-15,-4-3-360 16</inkml:trace>
  <inkml:trace contextRef="#ctx0" brushRef="#br1" timeOffset="122734.1405">15735 6140 988 0,'0'0'285'0,"0"0"-34"16,0 0-91-16,16 82-40 15,-7-55-70-15,2 2-33 16,1 3-15-16,4 5-2 0,2 3-75 16,7 30-60-16,-1-12-255 15,-1 0-294-15</inkml:trace>
  <inkml:trace contextRef="#ctx0" brushRef="#br1" timeOffset="122898.4809">16205 7311 962 0,'0'0'165'0,"0"0"-48"15,24 117-40-15,-10-67-47 16,2 1-30-16,1-3-14 16,11 18-115-16,-6-13-2 15,0-9-530-15</inkml:trace>
  <inkml:trace contextRef="#ctx0" brushRef="#br1" timeOffset="123062.7909">16645 8277 1433 0,'0'0'278'0,"0"0"-168"15,12 84-75-15,4-52-21 16,4-6-14-16,12-6-35 15,-3-6-191-15,-5-10-371 0</inkml:trace>
  <inkml:trace contextRef="#ctx0" brushRef="#br1" timeOffset="123836.1768">16043 1881 808 0,'0'0'202'0,"0"0"-15"16,0 0-106-16,0 0-45 15,0 0 25-15,0 0-13 16,0 0-24-16,60 95-11 15,-36-59-13-15,6 8 0 16,21 38-95-16,-5-10-79 16,-4-2-134-16</inkml:trace>
  <inkml:trace contextRef="#ctx0" brushRef="#br1" timeOffset="124016.5615">16691 3159 449 0,'0'0'117'16,"0"0"22"-16,0 0 12 16,52 90-21-16,-33-59-43 15,1-2-51-15,1 3-24 16,1 4-12-16,9 14-106 16,-5-6-158-16,-3-5-487 0</inkml:trace>
  <inkml:trace contextRef="#ctx0" brushRef="#br1" timeOffset="124195.4951">17204 3870 689 0,'0'0'118'0,"0"0"56"16,0 0-40-16,24 75-1 16,-19-49-31-16,1 1-37 15,2 3-40-15,0 1-25 16,2 1-9-16,3 4-91 15,10 17-135-15,0-6-68 16,-4-4-289-16</inkml:trace>
  <inkml:trace contextRef="#ctx0" brushRef="#br1" timeOffset="124353.5487">17532 4700 743 0,'0'0'133'16,"0"0"10"-16,0 0-50 15,0 0-27-15,12 83-34 16,-4-59-22-16,-1 0-10 16,12 16-79-16,-2-7-65 15,-1-3-393-15</inkml:trace>
  <inkml:trace contextRef="#ctx0" brushRef="#br1" timeOffset="124545.161">17880 5523 901 0,'0'0'128'15,"0"0"-71"-15,22 75 9 16,-9-41-38-16,1 0-18 16,4-1-10-16,2 1-65 15,6 15-32-15,-2-9-173 16,-5-2-272-16</inkml:trace>
  <inkml:trace contextRef="#ctx0" brushRef="#br1" timeOffset="124723.0428">18318 6559 660 0,'0'0'200'0,"0"0"-132"16,26 97 41-16,-14-54-77 15,4 0-29-15,1-1-3 16,2-1-7-16,14 12-132 16,-7-9-50-16,-2-5-397 0</inkml:trace>
  <inkml:trace contextRef="#ctx0" brushRef="#br1" timeOffset="124918.4604">18743 7599 791 0,'0'0'195'0,"0"0"21"15,0 0-103-15,24 100-33 16,-13-72-50-16,-1 2-17 16,4-4-13-16,-1 1-65 15,9 9-28-15,-5-8-208 16,-2-3-1-16</inkml:trace>
  <inkml:trace contextRef="#ctx0" brushRef="#br1" timeOffset="125081.7944">18928 8389 955 0,'0'0'201'0,"0"0"-114"0,0 0-64 15,0 0-23-15,47 88-36 16,-32-68-154-16,-2-6-190 0</inkml:trace>
  <inkml:trace contextRef="#ctx0" brushRef="#br1" timeOffset="125266.7227">19170 8818 1420 0,'0'0'292'16,"0"0"-206"-16,0 0-59 15,0 0-27-15,0 0-69 16,0 0-84-16,0 0-118 16,41-16-311-16</inkml:trace>
  <inkml:trace contextRef="#ctx0" brushRef="#br1" timeOffset="143468.8706">7658 8847 687 0,'0'0'244'16,"0"0"-91"-16,0 0 12 16,0 0-81-16,0 0-52 15,-3 3-25-15,12 14 22 16,6 7 25-16,1 7 4 16,-4 8-4-16,-1 6-6 15,-8 5-12-15,-3 5-17 16,0 6-7-16,-15 2 0 15,-3-1-12-15,-6-3 2 16,2-6-1-16,-2-10 0 16,4-11 1-16,1-13 8 0,2-14 51 15,3-5 18-15,3-7-38 16,4-12-26-16,7-2-15 16,0 0 0-16,13 3-11 15,14 4 3-15,6 6 6 16,6 7 2-16,2 1-1 15,1 1-15-15,-3 13-43 16,-5 0-40-16,8 0-83 16,-12-1-107-16,-9-7-203 0</inkml:trace>
  <inkml:trace contextRef="#ctx0" brushRef="#br1" timeOffset="143845.3389">7810 9177 842 0,'0'0'187'0,"0"0"-124"15,0 0 76-15,94-37 34 16,-27-6-16-16,30-20-31 15,33-24-31-15,7-13-22 16,-1 2 9-16,-11 3-16 0,-20 13-19 16,-5 7-10-16,-20 17-6 15,-22 14-11 1,-19 14-14-16,-15 10 0 0,-3 3-5 16,-6 6 1-16,-4 1-1 15,-6 6 10-15,-5 4-2 16,0 0-9-16,0 0-5 15,-12 0-48-15,-1 3-28 16,-3 2-47-16,-12 7-67 16,6-2-170-16,-2 1-250 0</inkml:trace>
  <inkml:trace contextRef="#ctx0" brushRef="#br1" timeOffset="144137.8025">8607 8291 892 0,'0'0'195'0,"0"0"-60"16,0 0 10-16,92-34 32 16,-41 20-43-16,4 0-35 15,4 4-44-15,0 5-21 16,-4 4-3-16,-7 1-15 15,-6 0-15-15,-14 10 0 16,-8 5 1-16,-10 7 4 16,-7 8 1-16,-3 7 2 15,-9 9-8-15,-15 8 8 16,-7 4-9-16,-29 25-68 16,8-14-137-16,-1-11-384 0</inkml:trace>
  <inkml:trace contextRef="#ctx0" brushRef="#br1" timeOffset="145365.1165">16420 6959 854 0,'0'0'131'0,"0"0"-92"0,0 0-4 16,-46 106 50-16,32-68 2 15,2-1-4-15,0-2-31 16,2 0-21-16,1-7-7 16,0-3-9-16,1-6-1 15,4-9 5-15,1-3 9 16,3-4 7-16,0-3-2 16,0 0 2-16,0 0 6 0,11 0-2 15,12-6-21-15,9 2-4 16,9 3 8-16,6 1-3 15,5 0-16-15,3 4 4 16,-4 6-7-16,2 1-16 16,-2 1-71-16,12-2-86 15,-14-3-86-15,-9-3-132 0</inkml:trace>
  <inkml:trace contextRef="#ctx0" brushRef="#br1" timeOffset="145779.9336">16579 7268 1401 0,'0'0'154'15,"0"0"-154"-15,0 0 0 16,0 0 45-16,114-66 55 16,-16 7-14-16,35-22-6 15,16-9-5-15,1 4-19 16,-9 7 8-16,-12 14-17 16,4 5-7-16,-3 6 2 15,-3 4 1-15,-14 8-25 16,-23 9-9-16,-26 8-8 0,-19 6-1 15,-18 7 1-15,1-2 5 16,-9 1-5-16,-1 2 0 16,-10 5 0-16,-7 3 7 15,-1 2-7-15,0-1-1 16,0 1-11-16,0-1-48 16,-7-1-72-16,-11-3-84 15,6 0-154-15,-4 2-328 0</inkml:trace>
  <inkml:trace contextRef="#ctx0" brushRef="#br1" timeOffset="146106.4243">17896 6295 1498 0,'0'0'243'15,"0"0"-181"-15,0 0-45 16,0 0 40-16,0 0 77 16,117 24-16-16,-65-23-45 15,-1 0-38-15,1-1-19 16,-9 0-4-16,-7 3-6 16,-9 3-5-16,-9 2-1 15,-2 7 1-15,-7 9 0 0,-9 7 11 16,0 6-2-1,-9 10-8-15,-20 6 5 0,-9 4-6 16,-22 15-1-16,-27 14-36 16,-37 15-111-16,14-20-189 15,6-14-597-15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3/13/2022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Arial" pitchFamily="34" charset="0"/>
            </a:endParaRPr>
          </a:p>
        </p:txBody>
      </p:sp>
      <p:sp>
        <p:nvSpPr>
          <p:cNvPr id="162820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0542307-FDF7-4CAB-9CFB-DA565506363E}" type="slidenum">
              <a:rPr lang="en-US" sz="1200"/>
              <a:pPr eaLnBrk="1" hangingPunct="1"/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52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B2EE44F-90AC-432C-B701-D0F75BE91957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B9CB-9449-4DE7-83AF-4CA75AC2B8B1}" type="datetime1">
              <a:rPr lang="en-US" smtClean="0"/>
              <a:t>3/13/2022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70680-1F32-4C1C-9961-28427774F84F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1DA7-4C84-48B5-AF61-79C72C010C8D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57619-B5FB-4141-BED6-253329039A20}" type="datetime1">
              <a:rPr lang="en-US" smtClean="0"/>
              <a:t>3/13/2022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C4C73-0ADF-41A2-BD03-B97432D06114}" type="datetime1">
              <a:rPr lang="en-US" smtClean="0"/>
              <a:t>3/13/2022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D0A3-E588-4152-92B1-FCB8C85BFA91}" type="datetime1">
              <a:rPr lang="en-US" smtClean="0"/>
              <a:t>3/13/2022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B317-05C2-4849-8D2E-159B0A13DD45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E7F5-51D4-44E9-BF4E-3198249D1DA1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E1A4-AB99-4782-B3D7-3880BFEA1DCF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96B0-FACA-47ED-A6A1-24DE099EE332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43C1-E6E3-41F9-9EBC-26716E593BEC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2518-6CAE-442A-8EC9-848C14A8239C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0EA5-16EA-4B09-8078-C1010747D54F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26F-1823-44DC-9239-DC90B81E2C3B}" type="datetime1">
              <a:rPr lang="en-US" smtClean="0"/>
              <a:t>3/13/2022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4F59F-99CC-4933-9586-F5443B0AEBDC}" type="datetime1">
              <a:rPr lang="en-US" smtClean="0"/>
              <a:t>3/13/2022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FC80-A07D-49E3-BAC4-4EDB2D9E0480}" type="datetime1">
              <a:rPr lang="en-US" smtClean="0"/>
              <a:t>3/13/2022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AD18-17D4-499A-A1B6-87A45F16711F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7D080-28AA-4A5A-B16F-A7A03E196618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FFB2-8177-4BED-9DFA-33E9AEFFB0C4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EAAE2-85A4-43C5-BB77-2717BFF9D651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B8B1E0-F22B-4A8F-9B5F-BF9893B5ABD8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84C6A3-7CCD-4C85-B025-7257B7982604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874284-52B8-4470-BDD8-4ADED48827A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A6D408-3886-45AE-87AA-FE4F4DD13316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93DD7E-D674-4C29-BA87-30671220063F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93DD7E-D674-4C29-BA87-30671220063F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3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5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1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5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FB00BD-2A3E-405A-924C-959BC25F82CE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E31B3-1A8E-48F2-BF0B-FF8F2A0CCD7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9B2037-4F83-45AB-A8AE-5B592BBCAE9F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AD5F-0A31-424D-AB9D-62B102033000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7F44B5-105B-4EE8-BC8A-AF6D66C6DE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042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CC144D9-EA27-4930-A766-1E0286FE12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52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CC144D9-EA27-4930-A766-1E0286FE12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10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30" r:id="rId3"/>
    <p:sldLayoutId id="2147483909" r:id="rId4"/>
    <p:sldLayoutId id="2147483910" r:id="rId5"/>
    <p:sldLayoutId id="2147483911" r:id="rId6"/>
    <p:sldLayoutId id="2147483912" r:id="rId7"/>
    <p:sldLayoutId id="2147483926" r:id="rId8"/>
    <p:sldLayoutId id="2147483913" r:id="rId9"/>
    <p:sldLayoutId id="2147483931" r:id="rId10"/>
    <p:sldLayoutId id="2147483929" r:id="rId11"/>
    <p:sldLayoutId id="2147483927" r:id="rId12"/>
    <p:sldLayoutId id="2147483925" r:id="rId13"/>
    <p:sldLayoutId id="2147483924" r:id="rId14"/>
    <p:sldLayoutId id="2147483914" r:id="rId15"/>
    <p:sldLayoutId id="2147483915" r:id="rId16"/>
    <p:sldLayoutId id="2147483916" r:id="rId17"/>
    <p:sldLayoutId id="2147483917" r:id="rId18"/>
    <p:sldLayoutId id="2147483922" r:id="rId19"/>
    <p:sldLayoutId id="2147483923" r:id="rId20"/>
    <p:sldLayoutId id="2147483928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customXml" Target="../ink/ink17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6.emf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47.emf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43.xml"/><Relationship Id="rId6" Type="http://schemas.openxmlformats.org/officeDocument/2006/relationships/customXml" Target="../ink/ink21.xml"/><Relationship Id="rId5" Type="http://schemas.openxmlformats.org/officeDocument/2006/relationships/image" Target="../media/image34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hyperlink" Target="https://en.wikipedia.org/wiki/Saddle_point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7.emf"/><Relationship Id="rId5" Type="http://schemas.openxmlformats.org/officeDocument/2006/relationships/customXml" Target="../ink/ink3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5.emf"/><Relationship Id="rId4" Type="http://schemas.openxmlformats.org/officeDocument/2006/relationships/image" Target="../media/image39.wmf"/><Relationship Id="rId9" Type="http://schemas.openxmlformats.org/officeDocument/2006/relationships/customXml" Target="../ink/ink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hyperlink" Target="https://en.wikipedia.org/wiki/Lagrange_multipliers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9.emf"/><Relationship Id="rId4" Type="http://schemas.openxmlformats.org/officeDocument/2006/relationships/customXml" Target="../ink/ink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1.emf"/><Relationship Id="rId4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8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38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4.emf"/><Relationship Id="rId4" Type="http://schemas.openxmlformats.org/officeDocument/2006/relationships/customXml" Target="../ink/ink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5.emf"/><Relationship Id="rId4" Type="http://schemas.openxmlformats.org/officeDocument/2006/relationships/customXml" Target="../ink/ink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7.emf"/><Relationship Id="rId5" Type="http://schemas.openxmlformats.org/officeDocument/2006/relationships/customXml" Target="../ink/ink4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slideLayout" Target="../slideLayouts/slideLayout36.xml"/><Relationship Id="rId7" Type="http://schemas.openxmlformats.org/officeDocument/2006/relationships/customXml" Target="../ink/ink4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6.xml"/><Relationship Id="rId7" Type="http://schemas.openxmlformats.org/officeDocument/2006/relationships/image" Target="../media/image56.png"/><Relationship Id="rId12" Type="http://schemas.openxmlformats.org/officeDocument/2006/relationships/image" Target="../media/image99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3.xml"/><Relationship Id="rId11" Type="http://schemas.openxmlformats.org/officeDocument/2006/relationships/customXml" Target="../ink/ink4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59.png"/><Relationship Id="rId4" Type="http://schemas.openxmlformats.org/officeDocument/2006/relationships/tags" Target="../tags/tag7.xml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ep-math-machine-learning-ai/chapter-3-support-vector-machine-with-math-47d6193c82be" TargetMode="External"/><Relationship Id="rId3" Type="http://schemas.openxmlformats.org/officeDocument/2006/relationships/hyperlink" Target="https://www.coursera.org/learn/machine-learning/home/week/7" TargetMode="External"/><Relationship Id="rId7" Type="http://schemas.openxmlformats.org/officeDocument/2006/relationships/hyperlink" Target="https://www.sciencedirect.com/science/article/abs/pii/S0893608006002796" TargetMode="External"/><Relationship Id="rId2" Type="http://schemas.openxmlformats.org/officeDocument/2006/relationships/hyperlink" Target="http://www.cs.utexas.edu/users/mooney/cs391L/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stats.stackexchange.com/questions/30042/neural-networks-vs-support-vector-machines-are-the-second-definitely-superior" TargetMode="External"/><Relationship Id="rId5" Type="http://schemas.openxmlformats.org/officeDocument/2006/relationships/hyperlink" Target="https://www.youtube.com/watch?time_continue=1&amp;v=_PwhiWxHK8o" TargetMode="External"/><Relationship Id="rId4" Type="http://schemas.openxmlformats.org/officeDocument/2006/relationships/hyperlink" Target="https://data-flair.training/blogs/svm-kernel-functions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828800" y="3428363"/>
            <a:ext cx="5990665" cy="1035424"/>
          </a:xfrm>
        </p:spPr>
        <p:txBody>
          <a:bodyPr/>
          <a:lstStyle/>
          <a:p>
            <a:pPr algn="ctr">
              <a:defRPr/>
            </a:pPr>
            <a:r>
              <a:rPr lang="en-US" sz="3883" dirty="0" smtClean="0">
                <a:solidFill>
                  <a:srgbClr val="FFFF66"/>
                </a:solidFill>
              </a:rPr>
              <a:t>Machine Learning</a:t>
            </a:r>
            <a:br>
              <a:rPr lang="en-US" sz="3883" dirty="0" smtClean="0">
                <a:solidFill>
                  <a:srgbClr val="FFFF66"/>
                </a:solidFill>
              </a:rPr>
            </a:br>
            <a:r>
              <a:rPr lang="en-US" sz="3883" dirty="0" smtClean="0">
                <a:solidFill>
                  <a:srgbClr val="FFFF66"/>
                </a:solidFill>
              </a:rPr>
              <a:t>DSECL    ZG565</a:t>
            </a:r>
            <a:endParaRPr lang="en-US" sz="3883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89412" y="5109882"/>
            <a:ext cx="5620871" cy="96146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55021" indent="-248515" algn="r">
              <a:buClr>
                <a:schemeClr val="accent1"/>
              </a:buClr>
              <a:buSzPct val="68000"/>
              <a:defRPr/>
            </a:pP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718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478" y="6394276"/>
            <a:ext cx="8202706" cy="418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55770">
              <a:lnSpc>
                <a:spcPct val="120000"/>
              </a:lnSpc>
              <a:spcBef>
                <a:spcPts val="1032"/>
              </a:spcBef>
              <a:spcAft>
                <a:spcPts val="0"/>
              </a:spcAft>
            </a:pPr>
            <a:r>
              <a:rPr lang="en-US" sz="882" dirty="0">
                <a:ea typeface="Trebuchet MS"/>
                <a:cs typeface="Trebuchet MS"/>
                <a:sym typeface="Trebuchet MS"/>
              </a:rPr>
              <a:t>These slides are prepared by the instructor, with grateful acknowledgement of  Tom Mitchell, Andrew Ng&lt; Prof. </a:t>
            </a:r>
            <a:r>
              <a:rPr lang="en-US" sz="882" dirty="0" err="1">
                <a:ea typeface="Trebuchet MS"/>
                <a:cs typeface="Trebuchet MS"/>
                <a:sym typeface="Trebuchet MS"/>
              </a:rPr>
              <a:t>Chetana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, Prof. </a:t>
            </a:r>
            <a:r>
              <a:rPr lang="en-US" sz="882" dirty="0" err="1">
                <a:ea typeface="Trebuchet MS"/>
                <a:cs typeface="Trebuchet MS"/>
                <a:sym typeface="Trebuchet MS"/>
              </a:rPr>
              <a:t>Vimal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 and many others who made  their course materials freely available online.</a:t>
            </a:r>
          </a:p>
        </p:txBody>
      </p:sp>
      <p:sp>
        <p:nvSpPr>
          <p:cNvPr id="2" name="Rectangle 1"/>
          <p:cNvSpPr/>
          <p:nvPr/>
        </p:nvSpPr>
        <p:spPr>
          <a:xfrm>
            <a:off x="3138534" y="4463787"/>
            <a:ext cx="5233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</a:rPr>
              <a:t>Support Vector Machines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2689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Large margin and support 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571625"/>
            <a:ext cx="7191375" cy="3714750"/>
          </a:xfrm>
          <a:prstGeom prst="rect">
            <a:avLst/>
          </a:prstGeom>
        </p:spPr>
      </p:pic>
      <p:sp>
        <p:nvSpPr>
          <p:cNvPr id="5" name="Text Box 66"/>
          <p:cNvSpPr txBox="1">
            <a:spLocks noChangeArrowheads="1"/>
          </p:cNvSpPr>
          <p:nvPr/>
        </p:nvSpPr>
        <p:spPr bwMode="auto">
          <a:xfrm>
            <a:off x="381000" y="5320242"/>
            <a:ext cx="8015288" cy="1255728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/>
            </a:pPr>
            <a:r>
              <a:rPr lang="en-US" sz="1800" dirty="0" smtClean="0"/>
              <a:t>If hyperplane </a:t>
            </a:r>
            <a:r>
              <a:rPr lang="en-US" sz="1800" dirty="0"/>
              <a:t>is oriented such that it is close to some of the points in your training </a:t>
            </a:r>
            <a:r>
              <a:rPr lang="en-US" sz="1800" dirty="0" smtClean="0"/>
              <a:t>set, new </a:t>
            </a:r>
            <a:r>
              <a:rPr lang="en-US" sz="1800" dirty="0"/>
              <a:t>data </a:t>
            </a:r>
            <a:r>
              <a:rPr lang="en-US" sz="1800" dirty="0" smtClean="0"/>
              <a:t>may lie </a:t>
            </a:r>
            <a:r>
              <a:rPr lang="en-US" sz="1800" dirty="0"/>
              <a:t>on the wrong side of the hyperplane, even if the new points lie close to training examples of the correct class</a:t>
            </a:r>
            <a:r>
              <a:rPr lang="en-US" sz="1800" dirty="0" smtClean="0"/>
              <a:t>.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1800" dirty="0" smtClean="0">
                <a:latin typeface="Tahoma" panose="020B0604030504040204" pitchFamily="34" charset="0"/>
              </a:rPr>
              <a:t>Solution is maximizing </a:t>
            </a:r>
            <a:r>
              <a:rPr lang="en-US" altLang="zh-CN" sz="1800" dirty="0">
                <a:latin typeface="Tahoma" panose="020B0604030504040204" pitchFamily="34" charset="0"/>
              </a:rPr>
              <a:t>the </a:t>
            </a:r>
            <a:r>
              <a:rPr lang="en-US" altLang="zh-CN" sz="1800" dirty="0" smtClean="0">
                <a:latin typeface="Tahoma" panose="020B0604030504040204" pitchFamily="34" charset="0"/>
              </a:rPr>
              <a:t>margin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58760" y="2038680"/>
              <a:ext cx="4909680" cy="459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2280" y="2030040"/>
                <a:ext cx="4928040" cy="46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22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0200" y="677160"/>
              <a:ext cx="6503040" cy="359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00" y="669600"/>
                <a:ext cx="6521400" cy="36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0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7922607" cy="4525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38246" y="1676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suppose that all the training data satisfy the following constraints: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6160" y="15840"/>
              <a:ext cx="7765200" cy="525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00" y="3960"/>
                <a:ext cx="7788240" cy="52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46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8" name="Rectangle 6"/>
          <p:cNvSpPr>
            <a:spLocks noChangeArrowheads="1"/>
          </p:cNvSpPr>
          <p:nvPr/>
        </p:nvSpPr>
        <p:spPr bwMode="auto">
          <a:xfrm>
            <a:off x="119806" y="547222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Maximum Margin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657" y="2650931"/>
            <a:ext cx="1905000" cy="854075"/>
            <a:chOff x="708969" y="1854555"/>
            <a:chExt cx="1905000" cy="854075"/>
          </a:xfrm>
        </p:grpSpPr>
        <p:sp>
          <p:nvSpPr>
            <p:cNvPr id="243726" name="Text Box 14"/>
            <p:cNvSpPr txBox="1">
              <a:spLocks noChangeArrowheads="1"/>
            </p:cNvSpPr>
            <p:nvPr/>
          </p:nvSpPr>
          <p:spPr bwMode="auto">
            <a:xfrm>
              <a:off x="708969" y="1854555"/>
              <a:ext cx="1905000" cy="85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000" dirty="0" smtClean="0">
                  <a:latin typeface="Tahoma" panose="020B0604030504040204" pitchFamily="34" charset="0"/>
                </a:rPr>
                <a:t>   denotes </a:t>
              </a:r>
              <a:r>
                <a:rPr lang="en-US" altLang="zh-CN" sz="2000" dirty="0">
                  <a:latin typeface="Tahoma" panose="020B0604030504040204" pitchFamily="34" charset="0"/>
                </a:rPr>
                <a:t>+1</a:t>
              </a:r>
            </a:p>
            <a:p>
              <a:pPr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000" dirty="0" smtClean="0">
                  <a:latin typeface="Tahoma" panose="020B0604030504040204" pitchFamily="34" charset="0"/>
                </a:rPr>
                <a:t>    denotes </a:t>
              </a:r>
              <a:r>
                <a:rPr lang="en-US" altLang="zh-CN" sz="2000" dirty="0">
                  <a:latin typeface="Tahoma" panose="020B0604030504040204" pitchFamily="34" charset="0"/>
                </a:rPr>
                <a:t>-1</a:t>
              </a:r>
            </a:p>
          </p:txBody>
        </p:sp>
        <p:sp>
          <p:nvSpPr>
            <p:cNvPr id="243727" name="Oval 15"/>
            <p:cNvSpPr>
              <a:spLocks noChangeAspect="1" noChangeArrowheads="1"/>
            </p:cNvSpPr>
            <p:nvPr/>
          </p:nvSpPr>
          <p:spPr bwMode="auto">
            <a:xfrm rot="4777107">
              <a:off x="915194" y="2056606"/>
              <a:ext cx="58738" cy="603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728" name="Oval 16"/>
            <p:cNvSpPr>
              <a:spLocks noChangeAspect="1" noChangeArrowheads="1"/>
            </p:cNvSpPr>
            <p:nvPr/>
          </p:nvSpPr>
          <p:spPr bwMode="auto">
            <a:xfrm rot="5895381">
              <a:off x="915988" y="2513012"/>
              <a:ext cx="50800" cy="539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3765" name="Text Box 53"/>
          <p:cNvSpPr txBox="1">
            <a:spLocks noChangeArrowheads="1"/>
          </p:cNvSpPr>
          <p:nvPr/>
        </p:nvSpPr>
        <p:spPr bwMode="auto">
          <a:xfrm>
            <a:off x="102511" y="139368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latin typeface="Tahoma" panose="020B0604030504040204" pitchFamily="34" charset="0"/>
              </a:rPr>
              <a:t>f</a:t>
            </a:r>
            <a:r>
              <a:rPr lang="en-US" altLang="zh-CN" sz="2000" i="1" dirty="0">
                <a:latin typeface="Tahoma" panose="020B0604030504040204" pitchFamily="34" charset="0"/>
              </a:rPr>
              <a:t>(</a:t>
            </a:r>
            <a:r>
              <a:rPr lang="en-US" altLang="zh-CN" sz="2000" b="1" i="1" dirty="0" err="1">
                <a:latin typeface="Tahoma" panose="020B0604030504040204" pitchFamily="34" charset="0"/>
              </a:rPr>
              <a:t>x</a:t>
            </a:r>
            <a:r>
              <a:rPr lang="en-US" altLang="zh-CN" sz="2000" i="1" dirty="0" err="1">
                <a:latin typeface="Tahoma" panose="020B0604030504040204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 dirty="0">
                <a:latin typeface="Tahoma" panose="020B0604030504040204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 dirty="0">
                <a:latin typeface="Tahoma" panose="020B0604030504040204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 dirty="0">
                <a:latin typeface="Tahoma" panose="020B0604030504040204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 dirty="0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3766" name="Text Box 54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43767" name="Text Box 55"/>
          <p:cNvSpPr txBox="1">
            <a:spLocks noChangeArrowheads="1"/>
          </p:cNvSpPr>
          <p:nvPr/>
        </p:nvSpPr>
        <p:spPr bwMode="auto">
          <a:xfrm>
            <a:off x="5703424" y="1331882"/>
            <a:ext cx="333970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ahoma" panose="020B0604030504040204" pitchFamily="34" charset="0"/>
              </a:rPr>
              <a:t>The </a:t>
            </a:r>
            <a:r>
              <a:rPr lang="en-US" altLang="zh-CN" sz="2000" dirty="0">
                <a:solidFill>
                  <a:srgbClr val="CC0000"/>
                </a:solidFill>
                <a:latin typeface="Tahoma" panose="020B0604030504040204" pitchFamily="34" charset="0"/>
              </a:rPr>
              <a:t>maximum margin linear classifier</a:t>
            </a:r>
            <a:r>
              <a:rPr lang="en-US" altLang="zh-CN" sz="2000" dirty="0">
                <a:latin typeface="Tahoma" panose="020B0604030504040204" pitchFamily="34" charset="0"/>
              </a:rPr>
              <a:t> is the linear classifier with the</a:t>
            </a:r>
            <a:r>
              <a:rPr lang="en-US" altLang="zh-CN" sz="2000" dirty="0" smtClean="0">
                <a:latin typeface="Tahoma" panose="020B0604030504040204" pitchFamily="34" charset="0"/>
              </a:rPr>
              <a:t>, </a:t>
            </a:r>
            <a:r>
              <a:rPr lang="en-US" altLang="zh-CN" sz="2000" dirty="0">
                <a:latin typeface="Tahoma" panose="020B0604030504040204" pitchFamily="34" charset="0"/>
              </a:rPr>
              <a:t>maximum margin.</a:t>
            </a:r>
          </a:p>
          <a:p>
            <a:pPr marL="342900" indent="-342900" algn="l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ahoma" panose="020B0604030504040204" pitchFamily="34" charset="0"/>
              </a:rPr>
              <a:t>This is the simplest kind of SVM (Called an LSVM</a:t>
            </a:r>
            <a:r>
              <a:rPr lang="en-US" altLang="zh-CN" sz="2000" dirty="0" smtClean="0">
                <a:latin typeface="Tahoma" panose="020B0604030504040204" pitchFamily="34" charset="0"/>
              </a:rPr>
              <a:t>)</a:t>
            </a:r>
          </a:p>
          <a:p>
            <a:pPr marL="342900" indent="-342900" algn="l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t>Find the W (that defines the decision boundary) that correctly classifies the data with biggest possible margin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43768" name="AutoShape 56"/>
          <p:cNvSpPr>
            <a:spLocks noChangeArrowheads="1"/>
          </p:cNvSpPr>
          <p:nvPr/>
        </p:nvSpPr>
        <p:spPr bwMode="auto">
          <a:xfrm>
            <a:off x="126460" y="574182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Tahoma" panose="020B0604030504040204" pitchFamily="34" charset="0"/>
              </a:rPr>
              <a:t>Linear SVM</a:t>
            </a:r>
          </a:p>
        </p:txBody>
      </p:sp>
      <p:sp>
        <p:nvSpPr>
          <p:cNvPr id="243769" name="Text Box 57"/>
          <p:cNvSpPr txBox="1">
            <a:spLocks noChangeArrowheads="1"/>
          </p:cNvSpPr>
          <p:nvPr/>
        </p:nvSpPr>
        <p:spPr bwMode="auto">
          <a:xfrm>
            <a:off x="-5582" y="3673014"/>
            <a:ext cx="21209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00CC00"/>
                </a:solidFill>
                <a:latin typeface="Tahoma" panose="020B0604030504040204" pitchFamily="34" charset="0"/>
              </a:rPr>
              <a:t>Support Vectors </a:t>
            </a:r>
            <a:r>
              <a:rPr lang="en-US" altLang="zh-CN" sz="2000" dirty="0">
                <a:latin typeface="Tahoma" panose="020B0604030504040204" pitchFamily="34" charset="0"/>
              </a:rPr>
              <a:t>are those </a:t>
            </a:r>
            <a:r>
              <a:rPr lang="en-US" altLang="zh-CN" sz="2000" dirty="0" err="1">
                <a:latin typeface="Tahoma" panose="020B0604030504040204" pitchFamily="34" charset="0"/>
              </a:rPr>
              <a:t>datapoints</a:t>
            </a:r>
            <a:r>
              <a:rPr lang="en-US" altLang="zh-CN" sz="2000" dirty="0">
                <a:latin typeface="Tahoma" panose="020B0604030504040204" pitchFamily="34" charset="0"/>
              </a:rPr>
              <a:t> that the margin pushes up against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73025" y="1074883"/>
            <a:ext cx="3874551" cy="5783117"/>
            <a:chOff x="2037484" y="989879"/>
            <a:chExt cx="3874551" cy="5783117"/>
          </a:xfrm>
        </p:grpSpPr>
        <p:grpSp>
          <p:nvGrpSpPr>
            <p:cNvPr id="8" name="Group 7"/>
            <p:cNvGrpSpPr/>
            <p:nvPr/>
          </p:nvGrpSpPr>
          <p:grpSpPr>
            <a:xfrm>
              <a:off x="2037484" y="3307363"/>
              <a:ext cx="2293938" cy="1136050"/>
              <a:chOff x="2037484" y="3307363"/>
              <a:chExt cx="2293938" cy="1136050"/>
            </a:xfrm>
          </p:grpSpPr>
          <p:sp>
            <p:nvSpPr>
              <p:cNvPr id="243770" name="Freeform 58"/>
              <p:cNvSpPr>
                <a:spLocks/>
              </p:cNvSpPr>
              <p:nvPr/>
            </p:nvSpPr>
            <p:spPr bwMode="auto">
              <a:xfrm>
                <a:off x="2112963" y="3725863"/>
                <a:ext cx="1708150" cy="155575"/>
              </a:xfrm>
              <a:custGeom>
                <a:avLst/>
                <a:gdLst>
                  <a:gd name="T0" fmla="*/ 0 w 1076"/>
                  <a:gd name="T1" fmla="*/ 98 h 98"/>
                  <a:gd name="T2" fmla="*/ 104 w 1076"/>
                  <a:gd name="T3" fmla="*/ 39 h 98"/>
                  <a:gd name="T4" fmla="*/ 212 w 1076"/>
                  <a:gd name="T5" fmla="*/ 0 h 98"/>
                  <a:gd name="T6" fmla="*/ 326 w 1076"/>
                  <a:gd name="T7" fmla="*/ 11 h 98"/>
                  <a:gd name="T8" fmla="*/ 386 w 1076"/>
                  <a:gd name="T9" fmla="*/ 39 h 98"/>
                  <a:gd name="T10" fmla="*/ 386 w 1076"/>
                  <a:gd name="T11" fmla="*/ 39 h 98"/>
                  <a:gd name="T12" fmla="*/ 511 w 1076"/>
                  <a:gd name="T13" fmla="*/ 82 h 98"/>
                  <a:gd name="T14" fmla="*/ 989 w 1076"/>
                  <a:gd name="T15" fmla="*/ 55 h 98"/>
                  <a:gd name="T16" fmla="*/ 1076 w 1076"/>
                  <a:gd name="T1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6" h="98">
                    <a:moveTo>
                      <a:pt x="0" y="98"/>
                    </a:moveTo>
                    <a:cubicBezTo>
                      <a:pt x="38" y="87"/>
                      <a:pt x="66" y="53"/>
                      <a:pt x="104" y="39"/>
                    </a:cubicBezTo>
                    <a:cubicBezTo>
                      <a:pt x="132" y="9"/>
                      <a:pt x="172" y="6"/>
                      <a:pt x="212" y="0"/>
                    </a:cubicBezTo>
                    <a:cubicBezTo>
                      <a:pt x="262" y="3"/>
                      <a:pt x="286" y="0"/>
                      <a:pt x="326" y="11"/>
                    </a:cubicBezTo>
                    <a:lnTo>
                      <a:pt x="386" y="39"/>
                    </a:lnTo>
                    <a:cubicBezTo>
                      <a:pt x="386" y="39"/>
                      <a:pt x="386" y="39"/>
                      <a:pt x="386" y="39"/>
                    </a:cubicBezTo>
                    <a:cubicBezTo>
                      <a:pt x="428" y="52"/>
                      <a:pt x="469" y="69"/>
                      <a:pt x="511" y="82"/>
                    </a:cubicBezTo>
                    <a:cubicBezTo>
                      <a:pt x="670" y="74"/>
                      <a:pt x="829" y="60"/>
                      <a:pt x="989" y="55"/>
                    </a:cubicBezTo>
                    <a:cubicBezTo>
                      <a:pt x="1017" y="51"/>
                      <a:pt x="1048" y="44"/>
                      <a:pt x="1076" y="44"/>
                    </a:cubicBezTo>
                  </a:path>
                </a:pathLst>
              </a:custGeom>
              <a:noFill/>
              <a:ln w="38100" cap="flat" cmpd="sng">
                <a:solidFill>
                  <a:srgbClr val="33CC3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3771" name="Freeform 59"/>
              <p:cNvSpPr>
                <a:spLocks/>
              </p:cNvSpPr>
              <p:nvPr/>
            </p:nvSpPr>
            <p:spPr bwMode="auto">
              <a:xfrm>
                <a:off x="2037484" y="3307363"/>
                <a:ext cx="2293938" cy="485775"/>
              </a:xfrm>
              <a:custGeom>
                <a:avLst/>
                <a:gdLst>
                  <a:gd name="T0" fmla="*/ 0 w 1445"/>
                  <a:gd name="T1" fmla="*/ 306 h 306"/>
                  <a:gd name="T2" fmla="*/ 16 w 1445"/>
                  <a:gd name="T3" fmla="*/ 301 h 306"/>
                  <a:gd name="T4" fmla="*/ 27 w 1445"/>
                  <a:gd name="T5" fmla="*/ 268 h 306"/>
                  <a:gd name="T6" fmla="*/ 48 w 1445"/>
                  <a:gd name="T7" fmla="*/ 236 h 306"/>
                  <a:gd name="T8" fmla="*/ 125 w 1445"/>
                  <a:gd name="T9" fmla="*/ 171 h 306"/>
                  <a:gd name="T10" fmla="*/ 228 w 1445"/>
                  <a:gd name="T11" fmla="*/ 105 h 306"/>
                  <a:gd name="T12" fmla="*/ 298 w 1445"/>
                  <a:gd name="T13" fmla="*/ 73 h 306"/>
                  <a:gd name="T14" fmla="*/ 635 w 1445"/>
                  <a:gd name="T15" fmla="*/ 2 h 306"/>
                  <a:gd name="T16" fmla="*/ 1043 w 1445"/>
                  <a:gd name="T17" fmla="*/ 18 h 306"/>
                  <a:gd name="T18" fmla="*/ 1119 w 1445"/>
                  <a:gd name="T19" fmla="*/ 40 h 306"/>
                  <a:gd name="T20" fmla="*/ 1217 w 1445"/>
                  <a:gd name="T21" fmla="*/ 84 h 306"/>
                  <a:gd name="T22" fmla="*/ 1336 w 1445"/>
                  <a:gd name="T23" fmla="*/ 132 h 306"/>
                  <a:gd name="T24" fmla="*/ 1445 w 1445"/>
                  <a:gd name="T25" fmla="*/ 165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5" h="306">
                    <a:moveTo>
                      <a:pt x="0" y="306"/>
                    </a:moveTo>
                    <a:cubicBezTo>
                      <a:pt x="5" y="304"/>
                      <a:pt x="12" y="305"/>
                      <a:pt x="16" y="301"/>
                    </a:cubicBezTo>
                    <a:cubicBezTo>
                      <a:pt x="24" y="293"/>
                      <a:pt x="21" y="278"/>
                      <a:pt x="27" y="268"/>
                    </a:cubicBezTo>
                    <a:cubicBezTo>
                      <a:pt x="33" y="257"/>
                      <a:pt x="41" y="247"/>
                      <a:pt x="48" y="236"/>
                    </a:cubicBezTo>
                    <a:cubicBezTo>
                      <a:pt x="58" y="221"/>
                      <a:pt x="117" y="177"/>
                      <a:pt x="125" y="171"/>
                    </a:cubicBezTo>
                    <a:cubicBezTo>
                      <a:pt x="159" y="146"/>
                      <a:pt x="186" y="117"/>
                      <a:pt x="228" y="105"/>
                    </a:cubicBezTo>
                    <a:cubicBezTo>
                      <a:pt x="249" y="91"/>
                      <a:pt x="273" y="79"/>
                      <a:pt x="298" y="73"/>
                    </a:cubicBezTo>
                    <a:cubicBezTo>
                      <a:pt x="394" y="11"/>
                      <a:pt x="526" y="10"/>
                      <a:pt x="635" y="2"/>
                    </a:cubicBezTo>
                    <a:cubicBezTo>
                      <a:pt x="773" y="5"/>
                      <a:pt x="907" y="0"/>
                      <a:pt x="1043" y="18"/>
                    </a:cubicBezTo>
                    <a:cubicBezTo>
                      <a:pt x="1068" y="27"/>
                      <a:pt x="1093" y="34"/>
                      <a:pt x="1119" y="40"/>
                    </a:cubicBezTo>
                    <a:cubicBezTo>
                      <a:pt x="1150" y="63"/>
                      <a:pt x="1183" y="68"/>
                      <a:pt x="1217" y="84"/>
                    </a:cubicBezTo>
                    <a:cubicBezTo>
                      <a:pt x="1257" y="104"/>
                      <a:pt x="1293" y="119"/>
                      <a:pt x="1336" y="132"/>
                    </a:cubicBezTo>
                    <a:cubicBezTo>
                      <a:pt x="1370" y="142"/>
                      <a:pt x="1410" y="165"/>
                      <a:pt x="1445" y="165"/>
                    </a:cubicBezTo>
                  </a:path>
                </a:pathLst>
              </a:custGeom>
              <a:noFill/>
              <a:ln w="38100" cap="flat" cmpd="sng">
                <a:solidFill>
                  <a:srgbClr val="33CC3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3772" name="Freeform 60"/>
              <p:cNvSpPr>
                <a:spLocks/>
              </p:cNvSpPr>
              <p:nvPr/>
            </p:nvSpPr>
            <p:spPr bwMode="auto">
              <a:xfrm>
                <a:off x="2105025" y="3994150"/>
                <a:ext cx="1733550" cy="449263"/>
              </a:xfrm>
              <a:custGeom>
                <a:avLst/>
                <a:gdLst>
                  <a:gd name="T0" fmla="*/ 0 w 1092"/>
                  <a:gd name="T1" fmla="*/ 0 h 283"/>
                  <a:gd name="T2" fmla="*/ 130 w 1092"/>
                  <a:gd name="T3" fmla="*/ 54 h 283"/>
                  <a:gd name="T4" fmla="*/ 326 w 1092"/>
                  <a:gd name="T5" fmla="*/ 147 h 283"/>
                  <a:gd name="T6" fmla="*/ 397 w 1092"/>
                  <a:gd name="T7" fmla="*/ 174 h 283"/>
                  <a:gd name="T8" fmla="*/ 527 w 1092"/>
                  <a:gd name="T9" fmla="*/ 217 h 283"/>
                  <a:gd name="T10" fmla="*/ 1092 w 1092"/>
                  <a:gd name="T11" fmla="*/ 27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2" h="283">
                    <a:moveTo>
                      <a:pt x="0" y="0"/>
                    </a:moveTo>
                    <a:cubicBezTo>
                      <a:pt x="47" y="9"/>
                      <a:pt x="84" y="40"/>
                      <a:pt x="130" y="54"/>
                    </a:cubicBezTo>
                    <a:cubicBezTo>
                      <a:pt x="184" y="96"/>
                      <a:pt x="261" y="129"/>
                      <a:pt x="326" y="147"/>
                    </a:cubicBezTo>
                    <a:cubicBezTo>
                      <a:pt x="348" y="162"/>
                      <a:pt x="373" y="163"/>
                      <a:pt x="397" y="174"/>
                    </a:cubicBezTo>
                    <a:cubicBezTo>
                      <a:pt x="439" y="193"/>
                      <a:pt x="481" y="209"/>
                      <a:pt x="527" y="217"/>
                    </a:cubicBezTo>
                    <a:cubicBezTo>
                      <a:pt x="704" y="283"/>
                      <a:pt x="907" y="272"/>
                      <a:pt x="1092" y="272"/>
                    </a:cubicBezTo>
                  </a:path>
                </a:pathLst>
              </a:custGeom>
              <a:noFill/>
              <a:ln w="38100" cap="flat" cmpd="sng">
                <a:solidFill>
                  <a:srgbClr val="33CC3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54435" y="989879"/>
              <a:ext cx="3657600" cy="5783117"/>
              <a:chOff x="2264292" y="1371600"/>
              <a:chExt cx="3657600" cy="5783117"/>
            </a:xfrm>
          </p:grpSpPr>
          <p:sp>
            <p:nvSpPr>
              <p:cNvPr id="243716" name="Line 4"/>
              <p:cNvSpPr>
                <a:spLocks noChangeShapeType="1"/>
              </p:cNvSpPr>
              <p:nvPr/>
            </p:nvSpPr>
            <p:spPr bwMode="auto">
              <a:xfrm rot="-3472419">
                <a:off x="1239838" y="4076700"/>
                <a:ext cx="5410200" cy="0"/>
              </a:xfrm>
              <a:prstGeom prst="line">
                <a:avLst/>
              </a:prstGeom>
              <a:noFill/>
              <a:ln w="3619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264292" y="1592117"/>
                <a:ext cx="3657600" cy="5562600"/>
                <a:chOff x="2438400" y="1295400"/>
                <a:chExt cx="3657600" cy="5562600"/>
              </a:xfrm>
            </p:grpSpPr>
            <p:sp>
              <p:nvSpPr>
                <p:cNvPr id="243717" name="Line 5"/>
                <p:cNvSpPr>
                  <a:spLocks noChangeShapeType="1"/>
                </p:cNvSpPr>
                <p:nvPr/>
              </p:nvSpPr>
              <p:spPr bwMode="auto">
                <a:xfrm rot="-3472419">
                  <a:off x="1163638" y="4076700"/>
                  <a:ext cx="55626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729" name="Line 17"/>
                <p:cNvSpPr>
                  <a:spLocks noChangeShapeType="1"/>
                </p:cNvSpPr>
                <p:nvPr/>
              </p:nvSpPr>
              <p:spPr bwMode="auto">
                <a:xfrm>
                  <a:off x="2590800" y="2209800"/>
                  <a:ext cx="0" cy="350520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73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438400" y="5562600"/>
                  <a:ext cx="3657600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731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3717925" y="5032375"/>
                  <a:ext cx="60325" cy="476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2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86025" y="3903663"/>
                  <a:ext cx="60325" cy="476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3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4340225" y="2814638"/>
                  <a:ext cx="60325" cy="476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403725" y="3635375"/>
                  <a:ext cx="60325" cy="476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5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409950" y="2663825"/>
                  <a:ext cx="60325" cy="5080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200" y="3733800"/>
                  <a:ext cx="53975" cy="476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7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048000" y="3124200"/>
                  <a:ext cx="60325" cy="58738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5105400" y="4114800"/>
                  <a:ext cx="60325" cy="508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39" name="Oval 27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3887788" y="4443413"/>
                  <a:ext cx="53975" cy="476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0" name="Oval 28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6003925" y="3228975"/>
                  <a:ext cx="60325" cy="508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1" name="Oval 29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5295900" y="4545013"/>
                  <a:ext cx="60325" cy="508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2" name="Oval 30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3124200" y="2667000"/>
                  <a:ext cx="60325" cy="5080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3" name="Oval 31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4711700" y="3584575"/>
                  <a:ext cx="60325" cy="508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4" name="Oval 32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5867400" y="4495800"/>
                  <a:ext cx="60325" cy="476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5" name="Oval 33"/>
                <p:cNvSpPr>
                  <a:spLocks noChangeAspect="1" noChangeArrowheads="1"/>
                </p:cNvSpPr>
                <p:nvPr/>
              </p:nvSpPr>
              <p:spPr bwMode="auto">
                <a:xfrm rot="-1118274">
                  <a:off x="3114675" y="3640138"/>
                  <a:ext cx="60325" cy="476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6" name="Oval 34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3867150" y="3057525"/>
                  <a:ext cx="47625" cy="5397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7" name="Oval 35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4136231" y="5242719"/>
                  <a:ext cx="55563" cy="603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8" name="Oval 36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3114675" y="4098925"/>
                  <a:ext cx="47625" cy="603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49" name="Oval 37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4343400" y="2393950"/>
                  <a:ext cx="47625" cy="5397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0" name="Oval 38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5304632" y="4144169"/>
                  <a:ext cx="58737" cy="603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1" name="Oval 39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4370388" y="4079875"/>
                  <a:ext cx="47625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2" name="Oval 40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5619750" y="3365500"/>
                  <a:ext cx="47625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3" name="Oval 41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3087688" y="2346325"/>
                  <a:ext cx="47625" cy="603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4" name="Oval 42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5260975" y="3273425"/>
                  <a:ext cx="47625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5" name="Oval 43"/>
                <p:cNvSpPr>
                  <a:spLocks noChangeAspect="1" noChangeArrowheads="1"/>
                </p:cNvSpPr>
                <p:nvPr/>
              </p:nvSpPr>
              <p:spPr bwMode="auto">
                <a:xfrm rot="5895381">
                  <a:off x="5117307" y="4718844"/>
                  <a:ext cx="58737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6" name="Oval 44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3498057" y="3534569"/>
                  <a:ext cx="58737" cy="603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7" name="Oval 45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4651375" y="5254625"/>
                  <a:ext cx="47625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8" name="Oval 46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4346575" y="4873625"/>
                  <a:ext cx="47625" cy="539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59" name="Oval 47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2817019" y="3736181"/>
                  <a:ext cx="58738" cy="5397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60" name="Oval 48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3713163" y="2776537"/>
                  <a:ext cx="50800" cy="5397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61" name="Oval 49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4356101" y="4364037"/>
                  <a:ext cx="50800" cy="603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62" name="Oval 50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2504282" y="3082131"/>
                  <a:ext cx="58738" cy="6032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63" name="Oval 51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3937794" y="5049044"/>
                  <a:ext cx="55563" cy="603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64" name="Oval 52"/>
                <p:cNvSpPr>
                  <a:spLocks noChangeAspect="1" noChangeArrowheads="1"/>
                </p:cNvSpPr>
                <p:nvPr/>
              </p:nvSpPr>
              <p:spPr bwMode="auto">
                <a:xfrm rot="4777107">
                  <a:off x="5303838" y="4756150"/>
                  <a:ext cx="50800" cy="6032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775" name="Oval 63"/>
                <p:cNvSpPr>
                  <a:spLocks noChangeArrowheads="1"/>
                </p:cNvSpPr>
                <p:nvPr/>
              </p:nvSpPr>
              <p:spPr bwMode="auto">
                <a:xfrm>
                  <a:off x="4341813" y="3579813"/>
                  <a:ext cx="152400" cy="152400"/>
                </a:xfrm>
                <a:prstGeom prst="ellipse">
                  <a:avLst/>
                </a:prstGeom>
                <a:noFill/>
                <a:ln w="38100">
                  <a:solidFill>
                    <a:srgbClr val="33CC33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776" name="Oval 64"/>
                <p:cNvSpPr>
                  <a:spLocks noChangeArrowheads="1"/>
                </p:cNvSpPr>
                <p:nvPr/>
              </p:nvSpPr>
              <p:spPr bwMode="auto">
                <a:xfrm>
                  <a:off x="3844925" y="3689350"/>
                  <a:ext cx="152400" cy="152400"/>
                </a:xfrm>
                <a:prstGeom prst="ellipse">
                  <a:avLst/>
                </a:prstGeom>
                <a:noFill/>
                <a:ln w="38100">
                  <a:solidFill>
                    <a:srgbClr val="33CC33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777" name="Oval 65"/>
                <p:cNvSpPr>
                  <a:spLocks noChangeArrowheads="1"/>
                </p:cNvSpPr>
                <p:nvPr/>
              </p:nvSpPr>
              <p:spPr bwMode="auto">
                <a:xfrm>
                  <a:off x="3833813" y="4384675"/>
                  <a:ext cx="152400" cy="152400"/>
                </a:xfrm>
                <a:prstGeom prst="ellipse">
                  <a:avLst/>
                </a:prstGeom>
                <a:noFill/>
                <a:ln w="38100">
                  <a:solidFill>
                    <a:srgbClr val="33CC33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5960" y="1265040"/>
              <a:ext cx="6744240" cy="423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960" y="1257480"/>
                <a:ext cx="6764760" cy="42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34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70" y="304800"/>
            <a:ext cx="6120680" cy="850106"/>
          </a:xfrm>
        </p:spPr>
        <p:txBody>
          <a:bodyPr/>
          <a:lstStyle/>
          <a:p>
            <a:r>
              <a:rPr lang="en-US" sz="4400" b="1" dirty="0"/>
              <a:t>Support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/>
              <a:t>Geometric description of SVM  </a:t>
            </a:r>
            <a:r>
              <a:rPr lang="en-US" altLang="en-US" dirty="0"/>
              <a:t>is that the max-margin hyperplane is completely determined by those </a:t>
            </a:r>
            <a:r>
              <a:rPr lang="en-US" altLang="en-US" dirty="0" smtClean="0"/>
              <a:t>points </a:t>
            </a:r>
            <a:r>
              <a:rPr lang="en-US" altLang="en-US" dirty="0"/>
              <a:t>that lie nearest to it</a:t>
            </a:r>
            <a:r>
              <a:rPr lang="en-US" altLang="en-US" dirty="0" smtClean="0"/>
              <a:t>.</a:t>
            </a:r>
          </a:p>
          <a:p>
            <a:r>
              <a:rPr lang="en-US" dirty="0"/>
              <a:t>Points that lie on this margin are the support vectors.</a:t>
            </a:r>
            <a:endParaRPr lang="en-US" altLang="zh-CN" dirty="0"/>
          </a:p>
          <a:p>
            <a:r>
              <a:rPr lang="en-US" dirty="0" smtClean="0"/>
              <a:t>The </a:t>
            </a:r>
            <a:r>
              <a:rPr lang="en-US" dirty="0"/>
              <a:t>points of our data set which if removed, would alter the position of the dividing </a:t>
            </a:r>
            <a:r>
              <a:rPr lang="en-US" dirty="0" smtClean="0"/>
              <a:t>hyperplane</a:t>
            </a:r>
          </a:p>
          <a:p>
            <a:r>
              <a:rPr lang="en-US" dirty="0"/>
              <a:t>For the linearly separable case, the support vector algorithm simply looks for the separating hyperplane with largest margin.</a:t>
            </a:r>
            <a:endParaRPr lang="en-US" dirty="0" smtClean="0"/>
          </a:p>
          <a:p>
            <a:r>
              <a:rPr lang="en-US" b="1" dirty="0" smtClean="0"/>
              <a:t>Margin is a distance of a point(SV) and a plane</a:t>
            </a:r>
            <a:endParaRPr lang="en-US" b="1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AutoShape 8" descr="{\vec {x}}_{i}"/>
          <p:cNvSpPr>
            <a:spLocks noChangeAspect="1" noChangeArrowheads="1"/>
          </p:cNvSpPr>
          <p:nvPr/>
        </p:nvSpPr>
        <p:spPr bwMode="auto">
          <a:xfrm>
            <a:off x="475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9" descr="{\vec {x}}_{i}"/>
          <p:cNvSpPr>
            <a:spLocks noChangeAspect="1" noChangeArrowheads="1"/>
          </p:cNvSpPr>
          <p:nvPr/>
        </p:nvSpPr>
        <p:spPr bwMode="auto">
          <a:xfrm>
            <a:off x="626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5120" y="1504800"/>
              <a:ext cx="7475400" cy="436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760" y="1493640"/>
                <a:ext cx="7495560" cy="43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28800"/>
            <a:ext cx="6838950" cy="4438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44200" y="1652040"/>
              <a:ext cx="6093000" cy="176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920" y="1641600"/>
                <a:ext cx="6112440" cy="17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4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vector is perpendicular to the hyperplane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0" y="1449288"/>
            <a:ext cx="9144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Consider points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cap="none" normalizeH="0" baseline="-2500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and 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, which lie on the decision boundary.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This gives us two equations: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0" lvl="4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w</a:t>
            </a:r>
            <a:r>
              <a:rPr kumimoji="0" lang="en-US" altLang="en-US" sz="2400" b="0" i="0" u="none" strike="noStrike" cap="none" normalizeH="0" baseline="3000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4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+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=0</a:t>
            </a:r>
          </a:p>
          <a:p>
            <a:pPr marL="1714500" lvl="4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400" baseline="30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4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400" dirty="0" err="1" smtClean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+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=0</a:t>
            </a:r>
          </a:p>
          <a:p>
            <a:pPr marL="1714500" lvl="4" indent="0" fontAlgn="base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Subtracting these two equations gives us  </a:t>
            </a:r>
          </a:p>
          <a:p>
            <a:pPr marL="1714500" lvl="4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  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400" baseline="30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(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)=0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Note that the vector </a:t>
            </a:r>
            <a:r>
              <a:rPr lang="en-US" altLang="en-US" sz="2400" b="1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x</a:t>
            </a:r>
            <a:r>
              <a:rPr lang="en-US" altLang="en-US" sz="2400" b="1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400" b="1" dirty="0">
                <a:solidFill>
                  <a:srgbClr val="242729"/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400" b="1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="1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400" b="1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lies on the decision boundary,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   and it is directed from </a:t>
            </a:r>
            <a:r>
              <a:rPr lang="en-US" altLang="en-US" sz="2400" b="1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="1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to </a:t>
            </a:r>
            <a:r>
              <a:rPr lang="en-US" altLang="en-US" sz="2400" b="1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="1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Since the dot product 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w</a:t>
            </a:r>
            <a:r>
              <a:rPr lang="en-US" altLang="en-US" sz="2400" baseline="30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.(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400" dirty="0">
                <a:solidFill>
                  <a:srgbClr val="242729"/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is zero, </a:t>
            </a:r>
            <a:r>
              <a:rPr lang="en-US" alt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400" b="1" baseline="30000" dirty="0" err="1" smtClean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400" b="1" baseline="30000" dirty="0" smtClean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 must be orthogonal to 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 x</a:t>
            </a:r>
            <a:r>
              <a:rPr lang="en-US" altLang="en-US" sz="2400" b="1" baseline="-25000" dirty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400" b="1" dirty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="1" baseline="-25000" dirty="0" err="1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400" b="1" baseline="-25000" dirty="0">
                <a:solidFill>
                  <a:schemeClr val="accent4">
                    <a:lumMod val="75000"/>
                  </a:schemeClr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and in turn, to the decision boundary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81200"/>
            <a:ext cx="4004967" cy="1538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92280" y="1940400"/>
              <a:ext cx="6035400" cy="4416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2200" y="1928520"/>
                <a:ext cx="6052680" cy="44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0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Line with 2 features: </a:t>
            </a:r>
            <a:r>
              <a:rPr lang="en-US" b="1" dirty="0" smtClean="0"/>
              <a:t>R2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277225" cy="4286250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flipV="1">
            <a:off x="3657600" y="4343400"/>
            <a:ext cx="1752600" cy="1143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32960" y="1194840"/>
              <a:ext cx="7978320" cy="463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1184400"/>
                <a:ext cx="7994520" cy="46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4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28093"/>
            <a:ext cx="7177928" cy="492267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581400" y="3429000"/>
            <a:ext cx="2133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52400" y="457200"/>
            <a:ext cx="6602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Line with 2 features: R2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952500" y="6215707"/>
            <a:ext cx="739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https://brilliant.org/wiki/dot-product-distance-between-point-and-a-line/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02600" y="781560"/>
              <a:ext cx="7724880" cy="5711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320" y="769320"/>
                <a:ext cx="7741800" cy="57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5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0085" y="1658110"/>
            <a:ext cx="4044950" cy="3439160"/>
            <a:chOff x="2380042" y="829055"/>
            <a:chExt cx="2022475" cy="1719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042" y="832104"/>
              <a:ext cx="2021923" cy="1716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1603247"/>
              <a:ext cx="76199" cy="822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384" y="1752599"/>
              <a:ext cx="76199" cy="822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559" y="2078735"/>
              <a:ext cx="79247" cy="822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1047" y="1853183"/>
              <a:ext cx="76199" cy="822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5535" y="2154935"/>
              <a:ext cx="79247" cy="79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2203703"/>
              <a:ext cx="79247" cy="792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2616" y="1929383"/>
              <a:ext cx="79247" cy="792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7896" y="2002535"/>
              <a:ext cx="79247" cy="822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095" y="2453639"/>
              <a:ext cx="76199" cy="79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6767" y="829055"/>
              <a:ext cx="79247" cy="822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83" y="1078991"/>
              <a:ext cx="79247" cy="822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015" y="1280159"/>
              <a:ext cx="76199" cy="792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4863" y="1679447"/>
              <a:ext cx="79247" cy="792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48584" y="1182623"/>
              <a:ext cx="73660" cy="76200"/>
            </a:xfrm>
            <a:custGeom>
              <a:avLst/>
              <a:gdLst/>
              <a:ahLst/>
              <a:cxnLst/>
              <a:rect l="l" t="t" r="r" b="b"/>
              <a:pathLst>
                <a:path w="73660" h="76200">
                  <a:moveTo>
                    <a:pt x="36576" y="76200"/>
                  </a:moveTo>
                  <a:lnTo>
                    <a:pt x="22339" y="73205"/>
                  </a:lnTo>
                  <a:lnTo>
                    <a:pt x="10713" y="65040"/>
                  </a:lnTo>
                  <a:lnTo>
                    <a:pt x="2874" y="52930"/>
                  </a:lnTo>
                  <a:lnTo>
                    <a:pt x="0" y="38100"/>
                  </a:lnTo>
                  <a:lnTo>
                    <a:pt x="2874" y="23269"/>
                  </a:lnTo>
                  <a:lnTo>
                    <a:pt x="10713" y="11159"/>
                  </a:lnTo>
                  <a:lnTo>
                    <a:pt x="22339" y="2994"/>
                  </a:lnTo>
                  <a:lnTo>
                    <a:pt x="36576" y="0"/>
                  </a:lnTo>
                  <a:lnTo>
                    <a:pt x="50813" y="2994"/>
                  </a:lnTo>
                  <a:lnTo>
                    <a:pt x="62439" y="11159"/>
                  </a:lnTo>
                  <a:lnTo>
                    <a:pt x="70277" y="23269"/>
                  </a:lnTo>
                  <a:lnTo>
                    <a:pt x="73152" y="38100"/>
                  </a:lnTo>
                  <a:lnTo>
                    <a:pt x="70277" y="52930"/>
                  </a:lnTo>
                  <a:lnTo>
                    <a:pt x="62439" y="65040"/>
                  </a:lnTo>
                  <a:lnTo>
                    <a:pt x="50813" y="73205"/>
                  </a:lnTo>
                  <a:lnTo>
                    <a:pt x="36576" y="76200"/>
                  </a:lnTo>
                  <a:close/>
                </a:path>
              </a:pathLst>
            </a:custGeom>
            <a:solidFill>
              <a:srgbClr val="FF2800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48583" y="1182623"/>
              <a:ext cx="73660" cy="76200"/>
            </a:xfrm>
            <a:custGeom>
              <a:avLst/>
              <a:gdLst/>
              <a:ahLst/>
              <a:cxnLst/>
              <a:rect l="l" t="t" r="r" b="b"/>
              <a:pathLst>
                <a:path w="73660" h="76200">
                  <a:moveTo>
                    <a:pt x="73151" y="38099"/>
                  </a:moveTo>
                  <a:lnTo>
                    <a:pt x="70277" y="52930"/>
                  </a:lnTo>
                  <a:lnTo>
                    <a:pt x="62439" y="65040"/>
                  </a:lnTo>
                  <a:lnTo>
                    <a:pt x="50813" y="73205"/>
                  </a:lnTo>
                  <a:lnTo>
                    <a:pt x="36575" y="76199"/>
                  </a:lnTo>
                  <a:lnTo>
                    <a:pt x="22339" y="73205"/>
                  </a:lnTo>
                  <a:lnTo>
                    <a:pt x="10713" y="65040"/>
                  </a:lnTo>
                  <a:lnTo>
                    <a:pt x="2874" y="52930"/>
                  </a:lnTo>
                  <a:lnTo>
                    <a:pt x="0" y="38099"/>
                  </a:lnTo>
                  <a:lnTo>
                    <a:pt x="2874" y="23269"/>
                  </a:lnTo>
                  <a:lnTo>
                    <a:pt x="10713" y="11159"/>
                  </a:lnTo>
                  <a:lnTo>
                    <a:pt x="22339" y="2994"/>
                  </a:lnTo>
                  <a:lnTo>
                    <a:pt x="36575" y="0"/>
                  </a:lnTo>
                  <a:lnTo>
                    <a:pt x="50813" y="2994"/>
                  </a:lnTo>
                  <a:lnTo>
                    <a:pt x="62439" y="11159"/>
                  </a:lnTo>
                  <a:lnTo>
                    <a:pt x="70277" y="23269"/>
                  </a:lnTo>
                  <a:lnTo>
                    <a:pt x="73151" y="38099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5095" y="1405127"/>
              <a:ext cx="76199" cy="792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0375" y="1554479"/>
              <a:ext cx="76199" cy="792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1943" y="1255775"/>
              <a:ext cx="79247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9919" y="1002791"/>
              <a:ext cx="79247" cy="822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54095" y="1304543"/>
              <a:ext cx="170815" cy="226060"/>
            </a:xfrm>
            <a:custGeom>
              <a:avLst/>
              <a:gdLst/>
              <a:ahLst/>
              <a:cxnLst/>
              <a:rect l="l" t="t" r="r" b="b"/>
              <a:pathLst>
                <a:path w="170814" h="226059">
                  <a:moveTo>
                    <a:pt x="0" y="225551"/>
                  </a:moveTo>
                  <a:lnTo>
                    <a:pt x="170687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04971" y="1269492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51815" y="0"/>
                  </a:moveTo>
                  <a:lnTo>
                    <a:pt x="0" y="27431"/>
                  </a:lnTo>
                  <a:lnTo>
                    <a:pt x="39624" y="57912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0840" y="1499615"/>
              <a:ext cx="170815" cy="226060"/>
            </a:xfrm>
            <a:custGeom>
              <a:avLst/>
              <a:gdLst/>
              <a:ahLst/>
              <a:cxnLst/>
              <a:rect l="l" t="t" r="r" b="b"/>
              <a:pathLst>
                <a:path w="170814" h="226060">
                  <a:moveTo>
                    <a:pt x="170687" y="0"/>
                  </a:moveTo>
                  <a:lnTo>
                    <a:pt x="0" y="225552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4931" y="1708404"/>
              <a:ext cx="52069" cy="55244"/>
            </a:xfrm>
            <a:custGeom>
              <a:avLst/>
              <a:gdLst/>
              <a:ahLst/>
              <a:cxnLst/>
              <a:rect l="l" t="t" r="r" b="b"/>
              <a:pathLst>
                <a:path w="52069" h="55244">
                  <a:moveTo>
                    <a:pt x="12191" y="0"/>
                  </a:moveTo>
                  <a:lnTo>
                    <a:pt x="0" y="54863"/>
                  </a:lnTo>
                  <a:lnTo>
                    <a:pt x="51815" y="30479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39255" y="2705609"/>
            <a:ext cx="392430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0">
              <a:spcBef>
                <a:spcPts val="220"/>
              </a:spcBef>
            </a:pPr>
            <a:r>
              <a:rPr sz="2700" baseline="-15432" dirty="0">
                <a:latin typeface="Tahoma"/>
                <a:cs typeface="Tahoma"/>
              </a:rPr>
              <a:t>d</a:t>
            </a:r>
            <a:r>
              <a:rPr sz="120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52745" y="3107943"/>
            <a:ext cx="336550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0">
              <a:spcBef>
                <a:spcPts val="220"/>
              </a:spcBef>
            </a:pPr>
            <a:r>
              <a:rPr sz="2700" baseline="-15432" dirty="0">
                <a:latin typeface="Tahoma"/>
                <a:cs typeface="Tahoma"/>
              </a:rPr>
              <a:t>d</a:t>
            </a:r>
            <a:r>
              <a:rPr sz="1200" dirty="0">
                <a:latin typeface="Tahoma"/>
                <a:cs typeface="Tahoma"/>
              </a:rPr>
              <a:t>-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386" y="992810"/>
            <a:ext cx="4478020" cy="121571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50800">
              <a:spcBef>
                <a:spcPts val="440"/>
              </a:spcBef>
            </a:pPr>
            <a:r>
              <a:rPr sz="2400" spc="-10" dirty="0">
                <a:latin typeface="Times New Roman"/>
                <a:cs typeface="Times New Roman"/>
              </a:rPr>
              <a:t>Define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hyperplanes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such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that:</a:t>
            </a:r>
          </a:p>
          <a:p>
            <a:pPr marL="50800">
              <a:spcBef>
                <a:spcPts val="240"/>
              </a:spcBef>
            </a:pP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•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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when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y</a:t>
            </a:r>
            <a:r>
              <a:rPr sz="2400" spc="14" baseline="-20833" dirty="0">
                <a:latin typeface="Times New Roman"/>
                <a:cs typeface="Times New Roman"/>
              </a:rPr>
              <a:t>i</a:t>
            </a:r>
            <a:r>
              <a:rPr sz="2400" spc="374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=+</a:t>
            </a:r>
            <a:r>
              <a:rPr sz="2400" dirty="0" smtClean="0">
                <a:latin typeface="Times New Roman"/>
                <a:cs typeface="Times New Roman"/>
              </a:rPr>
              <a:t>1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50800">
              <a:spcBef>
                <a:spcPts val="240"/>
              </a:spcBef>
            </a:pPr>
            <a:r>
              <a:rPr lang="en-US" sz="2400" i="1" dirty="0" err="1">
                <a:latin typeface="Times New Roman"/>
                <a:cs typeface="Times New Roman"/>
              </a:rPr>
              <a:t>w</a:t>
            </a:r>
            <a:r>
              <a:rPr lang="en-US" sz="2400" dirty="0" err="1">
                <a:latin typeface="Times New Roman"/>
                <a:cs typeface="Times New Roman"/>
              </a:rPr>
              <a:t>•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baseline="-20833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+</a:t>
            </a:r>
            <a:r>
              <a:rPr lang="en-US" sz="2400" i="1" dirty="0" err="1">
                <a:latin typeface="Times New Roman"/>
                <a:cs typeface="Times New Roman"/>
              </a:rPr>
              <a:t>b</a:t>
            </a:r>
            <a:r>
              <a:rPr lang="en-US" sz="2400" i="1" spc="4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Symbol"/>
                <a:cs typeface="Symbol"/>
              </a:rPr>
              <a:t>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-1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when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i="1" spc="10" dirty="0" err="1">
                <a:latin typeface="Times New Roman"/>
                <a:cs typeface="Times New Roman"/>
              </a:rPr>
              <a:t>y</a:t>
            </a:r>
            <a:r>
              <a:rPr lang="en-US" sz="2400" spc="14" baseline="-20833" dirty="0" err="1">
                <a:latin typeface="Times New Roman"/>
                <a:cs typeface="Times New Roman"/>
              </a:rPr>
              <a:t>i</a:t>
            </a:r>
            <a:r>
              <a:rPr lang="en-US" sz="2400" spc="270" baseline="-20833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= </a:t>
            </a:r>
            <a:r>
              <a:rPr lang="en-US" sz="2400" spc="20" dirty="0">
                <a:latin typeface="Times New Roman"/>
                <a:cs typeface="Times New Roman"/>
              </a:rPr>
              <a:t>–</a:t>
            </a:r>
            <a:r>
              <a:rPr lang="en-US" sz="2400" spc="20" dirty="0" smtClean="0"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76441" y="3424937"/>
            <a:ext cx="208278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5400">
              <a:spcBef>
                <a:spcPts val="220"/>
              </a:spcBef>
            </a:pPr>
            <a:r>
              <a:rPr sz="1800" spc="1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693" y="2354383"/>
            <a:ext cx="4107688" cy="182614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200">
              <a:spcBef>
                <a:spcPts val="1920"/>
              </a:spcBef>
            </a:pPr>
            <a:r>
              <a:rPr sz="2400" i="1" spc="-10" dirty="0" smtClean="0">
                <a:latin typeface="Times New Roman"/>
                <a:cs typeface="Times New Roman"/>
              </a:rPr>
              <a:t>H</a:t>
            </a:r>
            <a:r>
              <a:rPr sz="2400" i="1" spc="-14" baseline="-20833" dirty="0" smtClean="0">
                <a:latin typeface="Times New Roman"/>
                <a:cs typeface="Times New Roman"/>
              </a:rPr>
              <a:t>1</a:t>
            </a:r>
            <a:r>
              <a:rPr sz="2400" i="1" spc="330" baseline="-20833" dirty="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H</a:t>
            </a:r>
            <a:r>
              <a:rPr sz="2400" i="1" spc="14" baseline="-20833" dirty="0">
                <a:latin typeface="Times New Roman"/>
                <a:cs typeface="Times New Roman"/>
              </a:rPr>
              <a:t>2</a:t>
            </a:r>
            <a:r>
              <a:rPr sz="2400" i="1" spc="330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planes:</a:t>
            </a:r>
          </a:p>
          <a:p>
            <a:pPr marL="76200">
              <a:spcBef>
                <a:spcPts val="240"/>
              </a:spcBef>
            </a:pP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•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+1</a:t>
            </a:r>
          </a:p>
          <a:p>
            <a:pPr marL="76200">
              <a:spcBef>
                <a:spcPts val="290"/>
              </a:spcBef>
            </a:pP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i="1" baseline="-20833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•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–1</a:t>
            </a:r>
            <a:endParaRPr sz="2400" dirty="0">
              <a:latin typeface="Times New Roman"/>
              <a:cs typeface="Times New Roman"/>
            </a:endParaRPr>
          </a:p>
          <a:p>
            <a:pPr marL="76200" marR="60960">
              <a:lnSpc>
                <a:spcPts val="2160"/>
              </a:lnSpc>
              <a:spcBef>
                <a:spcPts val="520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points </a:t>
            </a:r>
            <a:r>
              <a:rPr sz="2000" dirty="0">
                <a:latin typeface="Times New Roman"/>
                <a:cs typeface="Times New Roman"/>
              </a:rPr>
              <a:t>on </a:t>
            </a:r>
            <a:r>
              <a:rPr sz="2000" spc="-10" dirty="0">
                <a:latin typeface="Times New Roman"/>
                <a:cs typeface="Times New Roman"/>
              </a:rPr>
              <a:t>the planes </a:t>
            </a:r>
            <a:r>
              <a:rPr sz="2000" i="1" spc="10" dirty="0">
                <a:latin typeface="Times New Roman"/>
                <a:cs typeface="Times New Roman"/>
              </a:rPr>
              <a:t>H</a:t>
            </a:r>
            <a:r>
              <a:rPr sz="1950" i="1" spc="14" baseline="-21367" dirty="0">
                <a:latin typeface="Times New Roman"/>
                <a:cs typeface="Times New Roman"/>
              </a:rPr>
              <a:t>1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7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H</a:t>
            </a:r>
            <a:r>
              <a:rPr sz="1950" i="1" spc="-14" baseline="-21367" dirty="0">
                <a:latin typeface="Times New Roman"/>
                <a:cs typeface="Times New Roman"/>
              </a:rPr>
              <a:t>2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the tips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Support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u="sng" spc="-1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Vectors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93" y="5214890"/>
            <a:ext cx="8575331" cy="1268296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6090">
              <a:spcBef>
                <a:spcPts val="130"/>
              </a:spcBef>
            </a:pPr>
            <a:r>
              <a:rPr sz="2400" dirty="0" smtClean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shortest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distance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closest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</a:p>
          <a:p>
            <a:pPr marL="447040" marR="60960" indent="66040">
              <a:lnSpc>
                <a:spcPts val="3260"/>
              </a:lnSpc>
              <a:spcBef>
                <a:spcPts val="130"/>
              </a:spcBef>
            </a:pPr>
            <a:r>
              <a:rPr sz="2400" dirty="0">
                <a:latin typeface="Times New Roman"/>
                <a:cs typeface="Times New Roman"/>
              </a:rPr>
              <a:t>d-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shortest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distance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closest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negative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endParaRPr lang="en-US" sz="2400" spc="10" dirty="0" smtClean="0">
              <a:latin typeface="Times New Roman"/>
              <a:cs typeface="Times New Roman"/>
            </a:endParaRPr>
          </a:p>
          <a:p>
            <a:pPr marL="447040" marR="60960" indent="66040">
              <a:lnSpc>
                <a:spcPts val="3260"/>
              </a:lnSpc>
              <a:spcBef>
                <a:spcPts val="130"/>
              </a:spcBef>
            </a:pPr>
            <a:r>
              <a:rPr sz="2400" b="1" dirty="0" smtClean="0">
                <a:latin typeface="Times New Roman"/>
                <a:cs typeface="Times New Roman"/>
              </a:rPr>
              <a:t>The</a:t>
            </a:r>
            <a:r>
              <a:rPr sz="2400" b="1" spc="-20" dirty="0" smtClean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margin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(gutter)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separating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hyperplane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d–.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54040" y="1669289"/>
            <a:ext cx="388620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0">
              <a:spcBef>
                <a:spcPts val="220"/>
              </a:spcBef>
            </a:pPr>
            <a:r>
              <a:rPr sz="1800" spc="-20" dirty="0">
                <a:latin typeface="Tahoma"/>
                <a:cs typeface="Tahoma"/>
              </a:rPr>
              <a:t>H</a:t>
            </a:r>
            <a:r>
              <a:rPr sz="1800" spc="-30" baseline="-23148" dirty="0">
                <a:latin typeface="Tahoma"/>
                <a:cs typeface="Tahoma"/>
              </a:rPr>
              <a:t>1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18888" y="2583689"/>
            <a:ext cx="388620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0">
              <a:spcBef>
                <a:spcPts val="220"/>
              </a:spcBef>
            </a:pPr>
            <a:r>
              <a:rPr sz="1800" spc="-20" dirty="0">
                <a:latin typeface="Tahoma"/>
                <a:cs typeface="Tahoma"/>
              </a:rPr>
              <a:t>H</a:t>
            </a:r>
            <a:r>
              <a:rPr sz="1800" spc="-30" baseline="-23148" dirty="0">
                <a:latin typeface="Tahoma"/>
                <a:cs typeface="Tahoma"/>
              </a:rPr>
              <a:t>2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05471" y="3742942"/>
            <a:ext cx="1024890" cy="1042668"/>
          </a:xfrm>
          <a:custGeom>
            <a:avLst/>
            <a:gdLst/>
            <a:ahLst/>
            <a:cxnLst/>
            <a:rect l="l" t="t" r="r" b="b"/>
            <a:pathLst>
              <a:path w="512445" h="521335">
                <a:moveTo>
                  <a:pt x="0" y="429768"/>
                </a:moveTo>
                <a:lnTo>
                  <a:pt x="0" y="521207"/>
                </a:lnTo>
              </a:path>
              <a:path w="512445" h="521335">
                <a:moveTo>
                  <a:pt x="512063" y="225551"/>
                </a:moveTo>
                <a:lnTo>
                  <a:pt x="512063" y="313944"/>
                </a:lnTo>
              </a:path>
              <a:path w="512445" h="521335">
                <a:moveTo>
                  <a:pt x="423671" y="0"/>
                </a:moveTo>
                <a:lnTo>
                  <a:pt x="423671" y="91439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7" name="object 37"/>
          <p:cNvSpPr txBox="1"/>
          <p:nvPr/>
        </p:nvSpPr>
        <p:spPr>
          <a:xfrm>
            <a:off x="4946902" y="2144775"/>
            <a:ext cx="388620" cy="3052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6200">
              <a:spcBef>
                <a:spcPts val="220"/>
              </a:spcBef>
            </a:pPr>
            <a:r>
              <a:rPr sz="1800" spc="-20" dirty="0">
                <a:latin typeface="Tahoma"/>
                <a:cs typeface="Tahoma"/>
              </a:rPr>
              <a:t>H</a:t>
            </a:r>
            <a:r>
              <a:rPr sz="1800" spc="-30" baseline="-23148" dirty="0">
                <a:latin typeface="Tahoma"/>
                <a:cs typeface="Tahoma"/>
              </a:rPr>
              <a:t>0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93" y="12191"/>
            <a:ext cx="9119870" cy="6833870"/>
          </a:xfrm>
          <a:custGeom>
            <a:avLst/>
            <a:gdLst/>
            <a:ahLst/>
            <a:cxnLst/>
            <a:rect l="l" t="t" r="r" b="b"/>
            <a:pathLst>
              <a:path w="4559935" h="3416935">
                <a:moveTo>
                  <a:pt x="0" y="0"/>
                </a:moveTo>
                <a:lnTo>
                  <a:pt x="4559807" y="0"/>
                </a:lnTo>
                <a:lnTo>
                  <a:pt x="4559807" y="3416807"/>
                </a:lnTo>
                <a:lnTo>
                  <a:pt x="0" y="341680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72855" y="106091"/>
            <a:ext cx="6120680" cy="850106"/>
          </a:xfrm>
        </p:spPr>
        <p:txBody>
          <a:bodyPr/>
          <a:lstStyle/>
          <a:p>
            <a:r>
              <a:rPr lang="en-US" dirty="0" smtClean="0"/>
              <a:t>Margin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72948" y="4389117"/>
            <a:ext cx="4303685" cy="73353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76200">
              <a:spcBef>
                <a:spcPts val="210"/>
              </a:spcBef>
            </a:pPr>
            <a:r>
              <a:rPr lang="en-US" sz="2000" dirty="0">
                <a:latin typeface="Times New Roman"/>
                <a:cs typeface="Times New Roman"/>
              </a:rPr>
              <a:t>The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plane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i="1" spc="10" dirty="0">
                <a:latin typeface="Times New Roman"/>
                <a:cs typeface="Times New Roman"/>
              </a:rPr>
              <a:t>H</a:t>
            </a:r>
            <a:r>
              <a:rPr lang="en-US" sz="2000" i="1" spc="14" baseline="-21367" dirty="0">
                <a:latin typeface="Times New Roman"/>
                <a:cs typeface="Times New Roman"/>
              </a:rPr>
              <a:t>0</a:t>
            </a:r>
            <a:r>
              <a:rPr lang="en-US" sz="2000" i="1" spc="30" baseline="-21367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</a:t>
            </a:r>
            <a:r>
              <a:rPr lang="en-US" sz="2000" spc="-10" dirty="0">
                <a:latin typeface="Times New Roman"/>
                <a:cs typeface="Times New Roman"/>
              </a:rPr>
              <a:t> the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median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spc="-10" dirty="0" smtClean="0">
                <a:latin typeface="Times New Roman"/>
                <a:cs typeface="Times New Roman"/>
              </a:rPr>
              <a:t>between</a:t>
            </a:r>
            <a:r>
              <a:rPr lang="en-US" sz="2000" spc="-10" dirty="0">
                <a:latin typeface="Times New Roman"/>
                <a:cs typeface="Times New Roman"/>
              </a:rPr>
              <a:t>,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endParaRPr lang="en-US" sz="2000" spc="-20" dirty="0" smtClean="0">
              <a:latin typeface="Times New Roman"/>
              <a:cs typeface="Times New Roman"/>
            </a:endParaRPr>
          </a:p>
          <a:p>
            <a:pPr marL="76200">
              <a:spcBef>
                <a:spcPts val="210"/>
              </a:spcBef>
            </a:pPr>
            <a:r>
              <a:rPr lang="en-US" sz="2000" spc="-10" dirty="0" smtClean="0">
                <a:latin typeface="Times New Roman"/>
                <a:cs typeface="Times New Roman"/>
              </a:rPr>
              <a:t>where</a:t>
            </a:r>
            <a:r>
              <a:rPr lang="en-US" sz="2000" spc="-50" dirty="0" smtClean="0">
                <a:latin typeface="Times New Roman"/>
                <a:cs typeface="Times New Roman"/>
              </a:rPr>
              <a:t> </a:t>
            </a:r>
            <a:r>
              <a:rPr lang="en-US" sz="2000" i="1" spc="20" dirty="0" err="1">
                <a:latin typeface="Times New Roman"/>
                <a:cs typeface="Times New Roman"/>
              </a:rPr>
              <a:t>w</a:t>
            </a:r>
            <a:r>
              <a:rPr lang="en-US" sz="2000" spc="20" dirty="0" err="1">
                <a:latin typeface="Times New Roman"/>
                <a:cs typeface="Times New Roman"/>
              </a:rPr>
              <a:t>•</a:t>
            </a:r>
            <a:r>
              <a:rPr lang="en-US" sz="2000" i="1" spc="20" dirty="0" err="1">
                <a:latin typeface="Times New Roman"/>
                <a:cs typeface="Times New Roman"/>
              </a:rPr>
              <a:t>x</a:t>
            </a:r>
            <a:r>
              <a:rPr lang="en-US" sz="2000" spc="30" baseline="-21367" dirty="0" err="1">
                <a:latin typeface="Times New Roman"/>
                <a:cs typeface="Times New Roman"/>
              </a:rPr>
              <a:t>i</a:t>
            </a:r>
            <a:r>
              <a:rPr lang="en-US" sz="2000" spc="20" dirty="0" err="1">
                <a:latin typeface="Times New Roman"/>
                <a:cs typeface="Times New Roman"/>
              </a:rPr>
              <a:t>+</a:t>
            </a:r>
            <a:r>
              <a:rPr lang="en-US" sz="2000" i="1" spc="20" dirty="0" err="1">
                <a:latin typeface="Times New Roman"/>
                <a:cs typeface="Times New Roman"/>
              </a:rPr>
              <a:t>b</a:t>
            </a:r>
            <a:r>
              <a:rPr lang="en-US" sz="2000" i="1" spc="4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4847400" y="1238040"/>
              <a:ext cx="3948840" cy="4884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38760" y="1227960"/>
                <a:ext cx="39690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41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6962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Linear Classifiers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Maximum </a:t>
            </a:r>
            <a:r>
              <a:rPr lang="en-US" sz="4000" dirty="0"/>
              <a:t>Margin </a:t>
            </a:r>
            <a:r>
              <a:rPr lang="en-US" sz="4000" dirty="0" smtClean="0"/>
              <a:t>Classification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Linear SVM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optimization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Soft </a:t>
            </a:r>
            <a:r>
              <a:rPr lang="en-US" sz="4000" dirty="0"/>
              <a:t>Margin </a:t>
            </a:r>
            <a:r>
              <a:rPr lang="en-US" sz="4000" dirty="0" smtClean="0"/>
              <a:t>SVM</a:t>
            </a:r>
          </a:p>
          <a:p>
            <a:pPr marL="457200" lvl="1" indent="0">
              <a:buNone/>
            </a:pP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Topics to be covered 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85480" y="839520"/>
              <a:ext cx="6550560" cy="420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00" y="828000"/>
                <a:ext cx="6567120" cy="42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4" y="381000"/>
            <a:ext cx="8229600" cy="1143000"/>
          </a:xfrm>
        </p:spPr>
        <p:txBody>
          <a:bodyPr/>
          <a:lstStyle/>
          <a:p>
            <a:pPr algn="l"/>
            <a:r>
              <a:rPr lang="en-US" altLang="zh-CN" b="1" dirty="0"/>
              <a:t>Linear SVM Mathematically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986"/>
          <a:stretch/>
        </p:blipFill>
        <p:spPr>
          <a:xfrm>
            <a:off x="-628113" y="1219200"/>
            <a:ext cx="7371813" cy="2572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43400" y="1779557"/>
                <a:ext cx="4800600" cy="5046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Aft>
                    <a:spcPts val="0"/>
                  </a:spcAft>
                </a:pPr>
                <a:r>
                  <a:rPr lang="en-US" altLang="zh-CN" sz="2400" b="1" dirty="0" smtClean="0"/>
                  <a:t>w</a:t>
                </a:r>
                <a:r>
                  <a:rPr lang="en-US" altLang="zh-CN" sz="2400" b="1" dirty="0"/>
                  <a:t> . x</a:t>
                </a:r>
                <a:r>
                  <a:rPr lang="en-US" altLang="zh-CN" sz="2400" b="1" baseline="30000" dirty="0"/>
                  <a:t>+</a:t>
                </a:r>
                <a:r>
                  <a:rPr lang="en-US" altLang="zh-CN" sz="2400" b="1" dirty="0"/>
                  <a:t> + b = +1 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400" b="1" dirty="0"/>
                  <a:t>w . x</a:t>
                </a:r>
                <a:r>
                  <a:rPr lang="en-US" altLang="zh-CN" sz="2400" b="1" baseline="30000" dirty="0"/>
                  <a:t>-</a:t>
                </a:r>
                <a:r>
                  <a:rPr lang="en-US" altLang="zh-CN" sz="2400" b="1" dirty="0"/>
                  <a:t> + b = -1 </a:t>
                </a:r>
                <a:endParaRPr lang="en-US" altLang="zh-CN" sz="2400" b="1" dirty="0" smtClean="0"/>
              </a:p>
              <a:p>
                <a:pPr fontAlgn="auto">
                  <a:spcAft>
                    <a:spcPts val="0"/>
                  </a:spcAft>
                </a:pPr>
                <a:endParaRPr lang="en-US" altLang="zh-CN" sz="2400" b="1" i="1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400" b="1" dirty="0" smtClean="0"/>
                  <a:t>Margin width = D(X</a:t>
                </a:r>
                <a:r>
                  <a:rPr lang="en-US" altLang="zh-CN" sz="2400" b="1" baseline="30000" dirty="0" smtClean="0"/>
                  <a:t>+ </a:t>
                </a:r>
                <a:r>
                  <a:rPr lang="en-US" altLang="zh-CN" sz="2400" b="1" dirty="0"/>
                  <a:t>)+</a:t>
                </a:r>
                <a:r>
                  <a:rPr lang="en-US" altLang="zh-CN" sz="2400" b="1" dirty="0" smtClean="0"/>
                  <a:t>D(X</a:t>
                </a:r>
                <a:r>
                  <a:rPr lang="en-US" altLang="zh-CN" sz="2400" b="1" baseline="30000" dirty="0" smtClean="0"/>
                  <a:t>- </a:t>
                </a:r>
                <a:r>
                  <a:rPr lang="en-US" altLang="zh-CN" sz="2400" b="1" dirty="0"/>
                  <a:t>)</a:t>
                </a:r>
                <a:endParaRPr lang="en-US" altLang="zh-CN" sz="2400" b="1" dirty="0" smtClean="0"/>
              </a:p>
              <a:p>
                <a:pPr fontAlgn="auto">
                  <a:spcAft>
                    <a:spcPts val="0"/>
                  </a:spcAft>
                </a:pPr>
                <a:endParaRPr lang="en-US" altLang="zh-CN" sz="2400" b="1" i="1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400" b="1" dirty="0" smtClean="0"/>
                  <a:t>=</a:t>
                </a:r>
                <a:r>
                  <a:rPr lang="en-US" altLang="zh-CN" sz="2400" b="1" i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 . 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30000" dirty="0"/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 smtClean="0"/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1" dirty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1" dirty="0" smtClean="0"/>
                          <m:t>| </m:t>
                        </m:r>
                      </m:num>
                      <m:den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sz="2400" b="1" i="1" dirty="0" smtClean="0"/>
                  <a:t> </a:t>
                </a:r>
                <a:r>
                  <a:rPr lang="en-US" altLang="zh-CN" sz="2400" b="1" dirty="0" smtClean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 . 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 +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| </m:t>
                        </m:r>
                      </m:num>
                      <m:den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sz="2400" b="1" dirty="0"/>
              </a:p>
              <a:p>
                <a:pPr fontAlgn="auto">
                  <a:spcAft>
                    <a:spcPts val="0"/>
                  </a:spcAft>
                </a:pPr>
                <a:endParaRPr lang="en-US" altLang="zh-CN" sz="2400" b="1" i="1" dirty="0" smtClean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400" b="1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| </m:t>
                        </m:r>
                      </m:num>
                      <m:den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1" i="1" dirty="0"/>
                      <m:t> </m:t>
                    </m:r>
                    <m:r>
                      <m:rPr>
                        <m:nor/>
                      </m:rPr>
                      <a:rPr lang="en-US" altLang="zh-CN" sz="2400" b="1" dirty="0"/>
                      <m:t>+ 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US" altLang="zh-CN" sz="2400" b="1" dirty="0"/>
                          <m:t>| </m:t>
                        </m:r>
                      </m:num>
                      <m:den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sz="2400" b="1" dirty="0" smtClean="0"/>
              </a:p>
              <a:p>
                <a:pPr fontAlgn="auto">
                  <a:spcAft>
                    <a:spcPts val="0"/>
                  </a:spcAft>
                </a:pPr>
                <a:endParaRPr lang="en-US" altLang="zh-CN" sz="2400" b="1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800" b="1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2800" b="1" dirty="0" smtClean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400" b="1" i="1" dirty="0" smtClean="0"/>
                  <a:t> </a:t>
                </a:r>
                <a:endParaRPr lang="en-US" altLang="zh-CN" sz="2400" b="1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779557"/>
                <a:ext cx="4800600" cy="5046831"/>
              </a:xfrm>
              <a:prstGeom prst="rect">
                <a:avLst/>
              </a:prstGeom>
              <a:blipFill rotWithShape="0">
                <a:blip r:embed="rId3"/>
                <a:stretch>
                  <a:fillRect l="-2668" t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86160" y="1696680"/>
              <a:ext cx="6245640" cy="47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7520" y="1684440"/>
                <a:ext cx="6266160" cy="47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21758"/>
            <a:ext cx="5648408" cy="398058"/>
          </a:xfrm>
        </p:spPr>
        <p:txBody>
          <a:bodyPr/>
          <a:lstStyle/>
          <a:p>
            <a:r>
              <a:rPr lang="en-US" altLang="zh-CN" sz="3200" b="1" dirty="0"/>
              <a:t>Linear SVM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908" name="Rectangle 4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015696" y="4094805"/>
                <a:ext cx="6280511" cy="2422567"/>
              </a:xfrm>
              <a:noFill/>
              <a:ln/>
            </p:spPr>
            <p:txBody>
              <a:bodyPr>
                <a:normAutofit fontScale="25000" lnSpcReduction="20000"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endParaRPr lang="en-US" altLang="zh-CN" sz="2600" dirty="0" smtClean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8000" dirty="0" smtClean="0"/>
                  <a:t>Distance between lines given by solving linear equation: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 smtClean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8000" dirty="0" smtClean="0"/>
                  <a:t>Maximize margin: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 smtClean="0"/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9600" dirty="0" smtClean="0"/>
                  <a:t>Equivalent to minimize:</a:t>
                </a:r>
                <a14:m>
                  <m:oMath xmlns:m="http://schemas.openxmlformats.org/officeDocument/2006/math">
                    <m:r>
                      <a:rPr lang="en-US" altLang="zh-CN" sz="96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9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9600" dirty="0" smtClean="0"/>
                  <a:t> ||w ||</a:t>
                </a:r>
                <a:r>
                  <a:rPr lang="en-US" altLang="zh-CN" sz="9600" baseline="30000" dirty="0" smtClean="0"/>
                  <a:t>2</a:t>
                </a:r>
                <a:endParaRPr lang="en-US" altLang="zh-CN" sz="9600" baseline="30000" dirty="0"/>
              </a:p>
            </p:txBody>
          </p:sp>
        </mc:Choice>
        <mc:Fallback xmlns="">
          <p:sp>
            <p:nvSpPr>
              <p:cNvPr id="25190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015696" y="4094805"/>
                <a:ext cx="6280511" cy="2422567"/>
              </a:xfrm>
              <a:blipFill rotWithShape="0">
                <a:blip r:embed="rId2"/>
                <a:stretch>
                  <a:fillRect l="-155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909" name="Line 5"/>
          <p:cNvSpPr>
            <a:spLocks noChangeShapeType="1"/>
          </p:cNvSpPr>
          <p:nvPr/>
        </p:nvSpPr>
        <p:spPr bwMode="auto">
          <a:xfrm rot="-23199335">
            <a:off x="2583704" y="2244027"/>
            <a:ext cx="2971800" cy="0"/>
          </a:xfrm>
          <a:prstGeom prst="line">
            <a:avLst/>
          </a:prstGeom>
          <a:noFill/>
          <a:ln w="127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1910" name="Line 6"/>
          <p:cNvSpPr>
            <a:spLocks noChangeShapeType="1"/>
          </p:cNvSpPr>
          <p:nvPr/>
        </p:nvSpPr>
        <p:spPr bwMode="auto">
          <a:xfrm rot="-23199335">
            <a:off x="2729754" y="2534539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1911" name="Line 7"/>
          <p:cNvSpPr>
            <a:spLocks noChangeShapeType="1"/>
          </p:cNvSpPr>
          <p:nvPr/>
        </p:nvSpPr>
        <p:spPr bwMode="auto">
          <a:xfrm rot="-23199335">
            <a:off x="2874217" y="2823464"/>
            <a:ext cx="29718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1912" name="Text Box 8"/>
          <p:cNvSpPr txBox="1">
            <a:spLocks noChangeArrowheads="1"/>
          </p:cNvSpPr>
          <p:nvPr/>
        </p:nvSpPr>
        <p:spPr bwMode="auto">
          <a:xfrm rot="-1586986">
            <a:off x="2043954" y="1753489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“Predict Class = +1” zone</a:t>
            </a:r>
          </a:p>
        </p:txBody>
      </p:sp>
      <p:sp>
        <p:nvSpPr>
          <p:cNvPr id="251913" name="Text Box 9"/>
          <p:cNvSpPr txBox="1">
            <a:spLocks noChangeArrowheads="1"/>
          </p:cNvSpPr>
          <p:nvPr/>
        </p:nvSpPr>
        <p:spPr bwMode="auto">
          <a:xfrm rot="-1586986">
            <a:off x="3263154" y="3048889"/>
            <a:ext cx="28876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33CC33"/>
                </a:solidFill>
                <a:latin typeface="Tahoma" panose="020B0604030504040204" pitchFamily="34" charset="0"/>
              </a:rPr>
              <a:t>“Predict Class = -1” zone</a:t>
            </a:r>
          </a:p>
        </p:txBody>
      </p:sp>
      <p:sp>
        <p:nvSpPr>
          <p:cNvPr id="251914" name="Text Box 10"/>
          <p:cNvSpPr txBox="1">
            <a:spLocks noChangeArrowheads="1"/>
          </p:cNvSpPr>
          <p:nvPr/>
        </p:nvSpPr>
        <p:spPr bwMode="auto">
          <a:xfrm rot="-1777892">
            <a:off x="1423116" y="2925395"/>
            <a:ext cx="1493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dirty="0" err="1">
                <a:solidFill>
                  <a:schemeClr val="hlink"/>
                </a:solidFill>
                <a:latin typeface="Tahoma" panose="020B0604030504040204" pitchFamily="34" charset="0"/>
              </a:rPr>
              <a:t>wx+b</a:t>
            </a:r>
            <a:r>
              <a:rPr lang="en-US" altLang="zh-CN" sz="1600" dirty="0">
                <a:solidFill>
                  <a:schemeClr val="hlink"/>
                </a:solidFill>
                <a:latin typeface="Tahoma" panose="020B0604030504040204" pitchFamily="34" charset="0"/>
              </a:rPr>
              <a:t>=1</a:t>
            </a:r>
          </a:p>
        </p:txBody>
      </p:sp>
      <p:sp>
        <p:nvSpPr>
          <p:cNvPr id="251915" name="Text Box 11"/>
          <p:cNvSpPr txBox="1">
            <a:spLocks noChangeArrowheads="1"/>
          </p:cNvSpPr>
          <p:nvPr/>
        </p:nvSpPr>
        <p:spPr bwMode="auto">
          <a:xfrm rot="-1777892">
            <a:off x="1891554" y="3277489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>
                <a:latin typeface="Tahoma" panose="020B0604030504040204" pitchFamily="34" charset="0"/>
              </a:rPr>
              <a:t>wx+b=0</a:t>
            </a:r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 rot="-1777892">
            <a:off x="1967754" y="3582289"/>
            <a:ext cx="1287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dirty="0">
                <a:solidFill>
                  <a:srgbClr val="747E26"/>
                </a:solidFill>
                <a:latin typeface="Tahoma" panose="020B0604030504040204" pitchFamily="34" charset="0"/>
              </a:rPr>
              <a:t>wx+b=-1</a:t>
            </a:r>
          </a:p>
        </p:txBody>
      </p:sp>
      <p:sp>
        <p:nvSpPr>
          <p:cNvPr id="251917" name="Line 13"/>
          <p:cNvSpPr>
            <a:spLocks noChangeShapeType="1"/>
          </p:cNvSpPr>
          <p:nvPr/>
        </p:nvSpPr>
        <p:spPr bwMode="auto">
          <a:xfrm>
            <a:off x="5397582" y="1570038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1920" name="Oval 16"/>
          <p:cNvSpPr>
            <a:spLocks noChangeArrowheads="1"/>
          </p:cNvSpPr>
          <p:nvPr/>
        </p:nvSpPr>
        <p:spPr bwMode="auto">
          <a:xfrm>
            <a:off x="4406154" y="2744089"/>
            <a:ext cx="76200" cy="76200"/>
          </a:xfrm>
          <a:prstGeom prst="ellipse">
            <a:avLst/>
          </a:prstGeom>
          <a:solidFill>
            <a:srgbClr val="990099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1921" name="Text Box 17"/>
          <p:cNvSpPr txBox="1">
            <a:spLocks noChangeArrowheads="1"/>
          </p:cNvSpPr>
          <p:nvPr/>
        </p:nvSpPr>
        <p:spPr bwMode="auto">
          <a:xfrm>
            <a:off x="4558554" y="2591689"/>
            <a:ext cx="457200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9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solidFill>
                  <a:srgbClr val="990099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b="1" i="1" baseline="40000">
                <a:solidFill>
                  <a:srgbClr val="990099"/>
                </a:solidFill>
                <a:latin typeface="Tahoma" panose="020B0604030504040204" pitchFamily="34" charset="0"/>
              </a:rPr>
              <a:t>-</a:t>
            </a:r>
          </a:p>
        </p:txBody>
      </p:sp>
      <p:sp>
        <p:nvSpPr>
          <p:cNvPr id="251922" name="Oval 18"/>
          <p:cNvSpPr>
            <a:spLocks noChangeArrowheads="1"/>
          </p:cNvSpPr>
          <p:nvPr/>
        </p:nvSpPr>
        <p:spPr bwMode="auto">
          <a:xfrm>
            <a:off x="4480767" y="1994789"/>
            <a:ext cx="76200" cy="76200"/>
          </a:xfrm>
          <a:prstGeom prst="ellipse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1923" name="Text Box 19"/>
          <p:cNvSpPr txBox="1">
            <a:spLocks noChangeArrowheads="1"/>
          </p:cNvSpPr>
          <p:nvPr/>
        </p:nvSpPr>
        <p:spPr bwMode="auto">
          <a:xfrm>
            <a:off x="4529117" y="1546480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solidFill>
                  <a:srgbClr val="CC3300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400" i="1" baseline="30000">
                <a:solidFill>
                  <a:srgbClr val="CC3300"/>
                </a:solidFill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25193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1935" name="Text Box 31"/>
          <p:cNvSpPr txBox="1">
            <a:spLocks noChangeArrowheads="1"/>
          </p:cNvSpPr>
          <p:nvPr/>
        </p:nvSpPr>
        <p:spPr bwMode="auto">
          <a:xfrm>
            <a:off x="5930154" y="1601089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>
                <a:latin typeface="Tahoma" panose="020B0604030504040204" pitchFamily="34" charset="0"/>
              </a:rPr>
              <a:t>M</a:t>
            </a:r>
            <a:r>
              <a:rPr lang="en-US" altLang="zh-CN" sz="2400">
                <a:latin typeface="Tahoma" panose="020B0604030504040204" pitchFamily="34" charset="0"/>
              </a:rPr>
              <a:t>=Margin Width</a:t>
            </a:r>
            <a:endParaRPr lang="en-US" altLang="zh-CN" sz="2400" i="1">
              <a:latin typeface="Tahoma" panose="020B0604030504040204" pitchFamily="34" charset="0"/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443754" y="4523848"/>
            <a:ext cx="3886200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600" dirty="0" smtClean="0"/>
              <a:t>What we know:</a:t>
            </a:r>
          </a:p>
          <a:p>
            <a:pPr fontAlgn="auto">
              <a:spcAft>
                <a:spcPts val="0"/>
              </a:spcAft>
            </a:pPr>
            <a:r>
              <a:rPr lang="en-US" altLang="zh-CN" sz="2600" b="1" i="1" dirty="0" smtClean="0"/>
              <a:t>w</a:t>
            </a:r>
            <a:r>
              <a:rPr lang="en-US" altLang="zh-CN" sz="2600" i="1" dirty="0" smtClean="0"/>
              <a:t> . </a:t>
            </a:r>
            <a:r>
              <a:rPr lang="en-US" altLang="zh-CN" sz="2600" b="1" i="1" dirty="0" smtClean="0"/>
              <a:t>x</a:t>
            </a:r>
            <a:r>
              <a:rPr lang="en-US" altLang="zh-CN" sz="2600" b="1" i="1" baseline="30000" dirty="0" smtClean="0"/>
              <a:t>+</a:t>
            </a:r>
            <a:r>
              <a:rPr lang="en-US" altLang="zh-CN" sz="2600" i="1" dirty="0" smtClean="0"/>
              <a:t> + b = +1 </a:t>
            </a:r>
          </a:p>
          <a:p>
            <a:pPr fontAlgn="auto">
              <a:spcAft>
                <a:spcPts val="0"/>
              </a:spcAft>
            </a:pPr>
            <a:r>
              <a:rPr lang="en-US" altLang="zh-CN" sz="2600" b="1" i="1" dirty="0" smtClean="0"/>
              <a:t>w</a:t>
            </a:r>
            <a:r>
              <a:rPr lang="en-US" altLang="zh-CN" sz="2600" i="1" dirty="0" smtClean="0"/>
              <a:t> . </a:t>
            </a:r>
            <a:r>
              <a:rPr lang="en-US" altLang="zh-CN" sz="2600" b="1" i="1" dirty="0" smtClean="0"/>
              <a:t>x</a:t>
            </a:r>
            <a:r>
              <a:rPr lang="en-US" altLang="zh-CN" sz="2600" b="1" i="1" baseline="30000" dirty="0" smtClean="0"/>
              <a:t>-</a:t>
            </a:r>
            <a:r>
              <a:rPr lang="en-US" altLang="zh-CN" sz="2600" i="1" dirty="0" smtClean="0"/>
              <a:t> + b = -1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2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15754" y="4696759"/>
                <a:ext cx="1985035" cy="69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2000" dirty="0" smtClean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||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 ||</m:t>
                        </m:r>
                      </m:den>
                    </m:f>
                  </m:oMath>
                </a14:m>
                <a:endParaRPr lang="en-US" altLang="zh-CN" sz="2400" baseline="30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54" y="4696759"/>
                <a:ext cx="1985035" cy="694742"/>
              </a:xfrm>
              <a:prstGeom prst="rect">
                <a:avLst/>
              </a:prstGeom>
              <a:blipFill rotWithShape="0">
                <a:blip r:embed="rId3"/>
                <a:stretch>
                  <a:fillRect l="-3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83840" y="1261080"/>
              <a:ext cx="6231600" cy="516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4840" y="1249920"/>
                <a:ext cx="6253560" cy="51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4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7" grpId="0" animBg="1"/>
      <p:bldP spid="2519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IN" dirty="0"/>
          </a:p>
        </p:txBody>
      </p:sp>
      <p:sp>
        <p:nvSpPr>
          <p:cNvPr id="7" name="object 3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686800" cy="46262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43180">
              <a:lnSpc>
                <a:spcPct val="110000"/>
              </a:lnSpc>
              <a:spcBef>
                <a:spcPts val="95"/>
              </a:spcBef>
            </a:pP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order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maximize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margin, we thus </a:t>
            </a:r>
            <a:r>
              <a:rPr sz="2800" dirty="0">
                <a:latin typeface="Times New Roman"/>
                <a:cs typeface="Times New Roman"/>
              </a:rPr>
              <a:t>need to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minimize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||</a:t>
            </a:r>
            <a:r>
              <a:rPr sz="2800" i="1" spc="-5" dirty="0">
                <a:latin typeface="Times New Roman"/>
                <a:cs typeface="Times New Roman"/>
              </a:rPr>
              <a:t>w</a:t>
            </a:r>
            <a:r>
              <a:rPr sz="2800" spc="-5" dirty="0">
                <a:latin typeface="Times New Roman"/>
                <a:cs typeface="Times New Roman"/>
              </a:rPr>
              <a:t>||. </a:t>
            </a:r>
            <a:endParaRPr lang="en-US" sz="2800" spc="-5" dirty="0" smtClean="0">
              <a:latin typeface="Times New Roman"/>
              <a:cs typeface="Times New Roman"/>
            </a:endParaRPr>
          </a:p>
          <a:p>
            <a:pPr marL="63500" marR="43180">
              <a:lnSpc>
                <a:spcPct val="110000"/>
              </a:lnSpc>
              <a:spcBef>
                <a:spcPts val="95"/>
              </a:spcBef>
            </a:pPr>
            <a:r>
              <a:rPr sz="2800" u="sng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 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condition that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there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 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datapoints between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800" spc="-30" baseline="-21367" dirty="0">
                <a:latin typeface="Times New Roman"/>
                <a:cs typeface="Times New Roman"/>
              </a:rPr>
              <a:t>1</a:t>
            </a:r>
            <a:r>
              <a:rPr sz="28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H</a:t>
            </a:r>
            <a:r>
              <a:rPr sz="2800" spc="-7" baseline="-21367" dirty="0">
                <a:latin typeface="Times New Roman"/>
                <a:cs typeface="Times New Roman"/>
              </a:rPr>
              <a:t>2</a:t>
            </a:r>
            <a:r>
              <a:rPr sz="2800" spc="-5" dirty="0" smtClean="0">
                <a:latin typeface="Times New Roman"/>
                <a:cs typeface="Times New Roman"/>
              </a:rPr>
              <a:t>:</a:t>
            </a:r>
            <a:endParaRPr lang="en-US" sz="2800" spc="-5" dirty="0" smtClean="0">
              <a:latin typeface="Times New Roman"/>
              <a:cs typeface="Times New Roman"/>
            </a:endParaRPr>
          </a:p>
          <a:p>
            <a:pPr marL="63500" marR="43180">
              <a:lnSpc>
                <a:spcPct val="110000"/>
              </a:lnSpc>
              <a:spcBef>
                <a:spcPts val="9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latin typeface="Tahoma"/>
                <a:cs typeface="Tahoma"/>
              </a:rPr>
              <a:t>x</a:t>
            </a:r>
            <a:r>
              <a:rPr sz="2800" spc="7" baseline="-23148" dirty="0">
                <a:latin typeface="Tahoma"/>
                <a:cs typeface="Tahoma"/>
              </a:rPr>
              <a:t>i</a:t>
            </a:r>
            <a:r>
              <a:rPr sz="2800" spc="5" dirty="0">
                <a:latin typeface="Tahoma"/>
                <a:cs typeface="Tahoma"/>
              </a:rPr>
              <a:t>•</a:t>
            </a:r>
            <a:r>
              <a:rPr sz="2800" b="1" spc="5" dirty="0">
                <a:latin typeface="Tahoma"/>
                <a:cs typeface="Tahoma"/>
              </a:rPr>
              <a:t>w</a:t>
            </a:r>
            <a:r>
              <a:rPr sz="2800" spc="5" dirty="0">
                <a:latin typeface="Tahoma"/>
                <a:cs typeface="Tahoma"/>
              </a:rPr>
              <a:t>+b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5" dirty="0">
                <a:latin typeface="Symbol"/>
                <a:cs typeface="Symbol"/>
              </a:rPr>
              <a:t>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ahoma"/>
                <a:cs typeface="Tahoma"/>
              </a:rPr>
              <a:t>+1</a:t>
            </a:r>
            <a:r>
              <a:rPr sz="2800" spc="-1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when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y</a:t>
            </a:r>
            <a:r>
              <a:rPr sz="2800" baseline="-23148" dirty="0">
                <a:latin typeface="Tahoma"/>
                <a:cs typeface="Tahoma"/>
              </a:rPr>
              <a:t>i</a:t>
            </a:r>
            <a:r>
              <a:rPr sz="2800" spc="165" baseline="-23148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=+</a:t>
            </a:r>
            <a:r>
              <a:rPr sz="2800" dirty="0" smtClean="0">
                <a:latin typeface="Tahoma"/>
                <a:cs typeface="Tahoma"/>
              </a:rPr>
              <a:t>1</a:t>
            </a:r>
            <a:endParaRPr lang="en-US" sz="2800" dirty="0" smtClean="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endParaRPr sz="2800" dirty="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20"/>
              </a:spcBef>
              <a:tabLst>
                <a:tab pos="1678305" algn="l"/>
              </a:tabLst>
            </a:pPr>
            <a:r>
              <a:rPr sz="2800" b="1" spc="5" dirty="0">
                <a:latin typeface="Tahoma"/>
                <a:cs typeface="Tahoma"/>
              </a:rPr>
              <a:t>x</a:t>
            </a:r>
            <a:r>
              <a:rPr sz="2800" spc="7" baseline="-23148" dirty="0">
                <a:latin typeface="Tahoma"/>
                <a:cs typeface="Tahoma"/>
              </a:rPr>
              <a:t>i</a:t>
            </a:r>
            <a:r>
              <a:rPr sz="2800" spc="5" dirty="0">
                <a:latin typeface="Tahoma"/>
                <a:cs typeface="Tahoma"/>
              </a:rPr>
              <a:t>•</a:t>
            </a:r>
            <a:r>
              <a:rPr sz="2800" b="1" spc="5" dirty="0">
                <a:latin typeface="Tahoma"/>
                <a:cs typeface="Tahoma"/>
              </a:rPr>
              <a:t>w</a:t>
            </a:r>
            <a:r>
              <a:rPr sz="2800" spc="5" dirty="0">
                <a:latin typeface="Tahoma"/>
                <a:cs typeface="Tahoma"/>
              </a:rPr>
              <a:t>+b </a:t>
            </a:r>
            <a:r>
              <a:rPr sz="2800" spc="5" dirty="0">
                <a:latin typeface="Symbol"/>
                <a:cs typeface="Symbol"/>
              </a:rPr>
              <a:t>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ahoma"/>
                <a:cs typeface="Tahoma"/>
              </a:rPr>
              <a:t>–1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when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y</a:t>
            </a:r>
            <a:r>
              <a:rPr sz="2800" baseline="-23148" dirty="0">
                <a:latin typeface="Tahoma"/>
                <a:cs typeface="Tahoma"/>
              </a:rPr>
              <a:t>i</a:t>
            </a:r>
            <a:r>
              <a:rPr sz="2800" spc="195" baseline="-23148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=–1	</a:t>
            </a:r>
            <a:endParaRPr lang="en-US" sz="2800" spc="5" dirty="0" smtClean="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20"/>
              </a:spcBef>
              <a:tabLst>
                <a:tab pos="1678305" algn="l"/>
              </a:tabLst>
            </a:pPr>
            <a:endParaRPr lang="en-US" sz="2800" b="1" spc="5" dirty="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20"/>
              </a:spcBef>
              <a:tabLst>
                <a:tab pos="1678305" algn="l"/>
              </a:tabLst>
            </a:pPr>
            <a:r>
              <a:rPr sz="2800" b="1" spc="5" dirty="0" smtClean="0">
                <a:latin typeface="Tahoma"/>
                <a:cs typeface="Tahoma"/>
              </a:rPr>
              <a:t>Can</a:t>
            </a:r>
            <a:r>
              <a:rPr sz="2800" b="1" spc="-15" dirty="0" smtClean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be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combined</a:t>
            </a:r>
            <a:r>
              <a:rPr sz="2800" b="1" spc="-1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into:</a:t>
            </a:r>
            <a:r>
              <a:rPr sz="2800" b="1" spc="-10" dirty="0">
                <a:latin typeface="Tahoma"/>
                <a:cs typeface="Tahoma"/>
              </a:rPr>
              <a:t> </a:t>
            </a:r>
            <a:r>
              <a:rPr sz="2800" b="1" spc="5" dirty="0">
                <a:latin typeface="Tahoma"/>
                <a:cs typeface="Tahoma"/>
              </a:rPr>
              <a:t>y</a:t>
            </a:r>
            <a:r>
              <a:rPr sz="2800" b="1" spc="7" baseline="-23148" dirty="0">
                <a:latin typeface="Tahoma"/>
                <a:cs typeface="Tahoma"/>
              </a:rPr>
              <a:t>i</a:t>
            </a:r>
            <a:r>
              <a:rPr sz="2800" b="1" spc="5" dirty="0">
                <a:latin typeface="Tahoma"/>
                <a:cs typeface="Tahoma"/>
              </a:rPr>
              <a:t>(x</a:t>
            </a:r>
            <a:r>
              <a:rPr sz="2800" spc="7" baseline="-23148" dirty="0">
                <a:latin typeface="Tahoma"/>
                <a:cs typeface="Tahoma"/>
              </a:rPr>
              <a:t>i</a:t>
            </a:r>
            <a:r>
              <a:rPr sz="2800" spc="5" dirty="0">
                <a:latin typeface="Tahoma"/>
                <a:cs typeface="Tahoma"/>
              </a:rPr>
              <a:t>•</a:t>
            </a:r>
            <a:r>
              <a:rPr sz="2800" b="1" spc="5" dirty="0">
                <a:latin typeface="Tahoma"/>
                <a:cs typeface="Tahoma"/>
              </a:rPr>
              <a:t>w)</a:t>
            </a:r>
            <a:r>
              <a:rPr sz="2800" b="1" spc="-20" dirty="0">
                <a:latin typeface="Tahoma"/>
                <a:cs typeface="Tahoma"/>
              </a:rPr>
              <a:t> </a:t>
            </a:r>
            <a:r>
              <a:rPr sz="2800" spc="5" dirty="0">
                <a:latin typeface="Symbol"/>
                <a:cs typeface="Symbol"/>
              </a:rPr>
              <a:t>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ahoma"/>
                <a:cs typeface="Tahoma"/>
              </a:rPr>
              <a:t>1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400" y="3429000"/>
            <a:ext cx="2224548" cy="1836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800" b="1" i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≥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9080" y="1441440"/>
              <a:ext cx="7179480" cy="492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400" y="1432080"/>
                <a:ext cx="7195680" cy="49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8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err="1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smtClean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46385"/>
          <a:stretch/>
        </p:blipFill>
        <p:spPr>
          <a:xfrm>
            <a:off x="190500" y="1447801"/>
            <a:ext cx="8267700" cy="28956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190500" y="4460901"/>
                <a:ext cx="6185648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 err="1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4460901"/>
                <a:ext cx="6185648" cy="1574405"/>
              </a:xfrm>
              <a:prstGeom prst="rect">
                <a:avLst/>
              </a:prstGeom>
              <a:blipFill rotWithShape="0">
                <a:blip r:embed="rId5"/>
                <a:stretch>
                  <a:fillRect l="-1766" t="-3435" b="-91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629400" y="4408796"/>
            <a:ext cx="2224548" cy="1836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800" b="1" i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≥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(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85320" y="1064880"/>
              <a:ext cx="6460200" cy="5093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320" y="1054080"/>
                <a:ext cx="6480360" cy="51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152400" y="2917875"/>
            <a:ext cx="8839200" cy="384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/>
              <a:t>Need </a:t>
            </a:r>
            <a:r>
              <a:rPr lang="en-US" altLang="zh-CN" sz="2400" b="1" dirty="0"/>
              <a:t>to optimize a </a:t>
            </a:r>
            <a:r>
              <a:rPr lang="en-US" altLang="zh-CN" sz="2400" b="1" i="1" dirty="0"/>
              <a:t>quadratic </a:t>
            </a:r>
            <a:r>
              <a:rPr lang="en-US" altLang="zh-CN" sz="2400" b="1" dirty="0"/>
              <a:t>function subject to </a:t>
            </a:r>
            <a:r>
              <a:rPr lang="en-US" altLang="zh-CN" sz="2400" b="1" i="1" dirty="0"/>
              <a:t>linear </a:t>
            </a:r>
            <a:r>
              <a:rPr lang="en-US" altLang="zh-CN" sz="2400" b="1" i="1" dirty="0" smtClean="0"/>
              <a:t>inequality </a:t>
            </a:r>
            <a:r>
              <a:rPr lang="en-US" altLang="zh-CN" sz="2400" b="1" dirty="0" smtClean="0"/>
              <a:t>constraints.</a:t>
            </a:r>
          </a:p>
          <a:p>
            <a:r>
              <a:rPr lang="en-US" altLang="zh-CN" sz="2400" b="1" dirty="0" smtClean="0"/>
              <a:t>All constraints in SVM are linear</a:t>
            </a:r>
            <a:endParaRPr lang="en-US" altLang="zh-CN" sz="2400" b="1" dirty="0"/>
          </a:p>
          <a:p>
            <a:r>
              <a:rPr lang="en-US" altLang="zh-CN" sz="2400" b="1" dirty="0"/>
              <a:t>Quadratic optimization problems are a well-known class of mathematical programming problems, and many (rather intricate) algorithms exist for solving them.</a:t>
            </a:r>
            <a:r>
              <a:rPr lang="en-US" altLang="zh-CN" sz="2400" dirty="0"/>
              <a:t> </a:t>
            </a:r>
          </a:p>
          <a:p>
            <a:r>
              <a:rPr lang="en-US" altLang="zh-CN" sz="2400" b="1" dirty="0"/>
              <a:t>The solution involves constructing a </a:t>
            </a:r>
            <a:r>
              <a:rPr lang="en-US" altLang="zh-CN" sz="2400" b="1" i="1" dirty="0" smtClean="0"/>
              <a:t>unconstrained problem </a:t>
            </a:r>
            <a:r>
              <a:rPr lang="en-US" altLang="zh-CN" sz="2400" b="1" dirty="0"/>
              <a:t>where a </a:t>
            </a:r>
            <a:r>
              <a:rPr lang="en-US" altLang="zh-CN" sz="2400" b="1" i="1" dirty="0"/>
              <a:t>Lagrange multiplier</a:t>
            </a:r>
            <a:r>
              <a:rPr lang="en-US" altLang="zh-CN" sz="2400" b="1" dirty="0"/>
              <a:t> </a:t>
            </a:r>
            <a:r>
              <a:rPr lang="el-GR" altLang="en-US" sz="2400" b="1" i="1" dirty="0"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</a:rPr>
              <a:t>is associated with every constraint in the primary problem</a:t>
            </a:r>
            <a:r>
              <a:rPr lang="en-US" altLang="zh-CN" sz="2400" b="1" dirty="0"/>
              <a:t>:</a:t>
            </a:r>
          </a:p>
          <a:p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2" name="Text Box 6"/>
              <p:cNvSpPr txBox="1">
                <a:spLocks noChangeArrowheads="1"/>
              </p:cNvSpPr>
              <p:nvPr/>
            </p:nvSpPr>
            <p:spPr bwMode="auto">
              <a:xfrm>
                <a:off x="685800" y="1467971"/>
                <a:ext cx="5562600" cy="136274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dirty="0" smtClean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4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0618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67971"/>
                <a:ext cx="5562600" cy="1362745"/>
              </a:xfrm>
              <a:prstGeom prst="rect">
                <a:avLst/>
              </a:prstGeom>
              <a:blipFill rotWithShape="0">
                <a:blip r:embed="rId2"/>
                <a:stretch>
                  <a:fillRect l="-1528" t="-2643" b="-8811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248400" y="20236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dirty="0" smtClean="0"/>
              <a:t>Primal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52000" y="785160"/>
              <a:ext cx="7371360" cy="549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160" y="776520"/>
                <a:ext cx="7389720" cy="55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1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Optimization using </a:t>
            </a:r>
            <a:r>
              <a:rPr lang="en-US" b="1" dirty="0" err="1" smtClean="0">
                <a:solidFill>
                  <a:srgbClr val="FF0000"/>
                </a:solidFill>
              </a:rPr>
              <a:t>Langrangian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35920" y="2436120"/>
              <a:ext cx="424080" cy="6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8000" y="2427480"/>
                <a:ext cx="442080" cy="6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2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problem is typically written:</a:t>
            </a:r>
          </a:p>
          <a:p>
            <a:pPr marL="0" indent="0" algn="ctr">
              <a:buNone/>
            </a:pPr>
            <a:r>
              <a:rPr lang="en-US" dirty="0" smtClean="0"/>
              <a:t>Minimize f(x) </a:t>
            </a:r>
          </a:p>
          <a:p>
            <a:pPr marL="0" indent="0" algn="ctr">
              <a:buNone/>
            </a:pPr>
            <a:r>
              <a:rPr lang="en-US" dirty="0" smtClean="0"/>
              <a:t>subject to</a:t>
            </a:r>
          </a:p>
          <a:p>
            <a:pPr marL="400050" lvl="1" indent="0" algn="ctr">
              <a:buNone/>
            </a:pPr>
            <a:r>
              <a:rPr lang="en-US" dirty="0" err="1" smtClean="0"/>
              <a:t>g</a:t>
            </a:r>
            <a:r>
              <a:rPr lang="en-US" sz="2000" dirty="0" err="1" smtClean="0"/>
              <a:t>i</a:t>
            </a:r>
            <a:r>
              <a:rPr lang="en-US" dirty="0" smtClean="0"/>
              <a:t>(x) = 0,   </a:t>
            </a:r>
            <a:r>
              <a:rPr lang="en-US" dirty="0" err="1" smtClean="0"/>
              <a:t>i</a:t>
            </a:r>
            <a:r>
              <a:rPr lang="en-US" dirty="0" smtClean="0"/>
              <a:t>=1,…,p</a:t>
            </a:r>
          </a:p>
          <a:p>
            <a:pPr marL="400050" lvl="1" indent="0" algn="ctr">
              <a:buNone/>
            </a:pPr>
            <a:r>
              <a:rPr lang="en-US" dirty="0" smtClean="0"/>
              <a:t>h</a:t>
            </a:r>
            <a:r>
              <a:rPr lang="en-US" sz="2000" dirty="0" smtClean="0"/>
              <a:t>i</a:t>
            </a:r>
            <a:r>
              <a:rPr lang="en-US" dirty="0" smtClean="0"/>
              <a:t>(x) &lt;= 0,   </a:t>
            </a:r>
            <a:r>
              <a:rPr lang="en-US" dirty="0" err="1" smtClean="0"/>
              <a:t>i</a:t>
            </a:r>
            <a:r>
              <a:rPr lang="en-US" dirty="0" smtClean="0"/>
              <a:t>=1,…,m</a:t>
            </a:r>
          </a:p>
          <a:p>
            <a:r>
              <a:rPr lang="en-US" dirty="0"/>
              <a:t>f</a:t>
            </a:r>
            <a:r>
              <a:rPr lang="en-US" dirty="0" smtClean="0"/>
              <a:t>(x) </a:t>
            </a:r>
            <a:r>
              <a:rPr lang="en-US" dirty="0"/>
              <a:t>is called the objective function 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changing </a:t>
            </a:r>
            <a:r>
              <a:rPr lang="en-US" dirty="0" smtClean="0"/>
              <a:t>x </a:t>
            </a:r>
            <a:r>
              <a:rPr lang="en-US" dirty="0"/>
              <a:t>(the optimization variable) we wish to find a value x</a:t>
            </a:r>
            <a:r>
              <a:rPr lang="en-US" dirty="0" smtClean="0"/>
              <a:t>∗ </a:t>
            </a:r>
            <a:r>
              <a:rPr lang="en-US" dirty="0"/>
              <a:t>for which </a:t>
            </a:r>
            <a:r>
              <a:rPr lang="en-US" dirty="0" smtClean="0"/>
              <a:t>f(x) </a:t>
            </a:r>
            <a:r>
              <a:rPr lang="en-US" dirty="0"/>
              <a:t>is at its minimum.</a:t>
            </a:r>
          </a:p>
          <a:p>
            <a:r>
              <a:rPr lang="en-US" dirty="0" smtClean="0"/>
              <a:t>p </a:t>
            </a:r>
            <a:r>
              <a:rPr lang="en-US" dirty="0"/>
              <a:t>functions </a:t>
            </a:r>
            <a:r>
              <a:rPr lang="en-US" dirty="0" smtClean="0"/>
              <a:t>of </a:t>
            </a:r>
            <a:r>
              <a:rPr lang="en-US" dirty="0" err="1" smtClean="0"/>
              <a:t>g</a:t>
            </a:r>
            <a:r>
              <a:rPr lang="en-US" sz="2100" dirty="0" err="1" smtClean="0"/>
              <a:t>i</a:t>
            </a:r>
            <a:r>
              <a:rPr lang="en-US" dirty="0" smtClean="0"/>
              <a:t> define </a:t>
            </a:r>
            <a:r>
              <a:rPr lang="en-US" dirty="0"/>
              <a:t>equality constraints and </a:t>
            </a:r>
            <a:endParaRPr lang="en-US" dirty="0" smtClean="0"/>
          </a:p>
          <a:p>
            <a:r>
              <a:rPr lang="en-US" dirty="0" smtClean="0"/>
              <a:t>m </a:t>
            </a:r>
            <a:r>
              <a:rPr lang="en-US" dirty="0"/>
              <a:t>functions </a:t>
            </a:r>
            <a:r>
              <a:rPr lang="en-US" dirty="0" smtClean="0"/>
              <a:t>h</a:t>
            </a:r>
            <a:r>
              <a:rPr lang="en-US" sz="2400" dirty="0" smtClean="0"/>
              <a:t>i</a:t>
            </a:r>
            <a:r>
              <a:rPr lang="en-US" dirty="0" smtClean="0"/>
              <a:t> define </a:t>
            </a:r>
            <a:r>
              <a:rPr lang="en-US" dirty="0"/>
              <a:t>inequality constraints.</a:t>
            </a:r>
          </a:p>
          <a:p>
            <a:r>
              <a:rPr lang="en-US" dirty="0"/>
              <a:t>The value we find MUST respect these constraints!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42200" y="1823760"/>
              <a:ext cx="5096160" cy="331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3560" y="1811520"/>
                <a:ext cx="5115960" cy="33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0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Unconstrained Optimization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4" y="2358231"/>
            <a:ext cx="3800475" cy="3976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99160" y="929160"/>
              <a:ext cx="6737040" cy="5600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520" y="921960"/>
                <a:ext cx="6750720" cy="56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2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50094"/>
            <a:ext cx="7910264" cy="8501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Constrained </a:t>
            </a:r>
            <a:r>
              <a:rPr lang="en-US" b="1" dirty="0" smtClean="0"/>
              <a:t>Optimization -Equality </a:t>
            </a:r>
            <a:r>
              <a:rPr lang="en-US" b="1" dirty="0"/>
              <a:t>Constraint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 smtClean="0"/>
              <a:t>Subject to x =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64" y="2057400"/>
            <a:ext cx="3200400" cy="34123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606040" y="2381400"/>
              <a:ext cx="4598280" cy="349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8480" y="2377800"/>
                <a:ext cx="4615920" cy="35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7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50094"/>
            <a:ext cx="8305800" cy="8501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Constrained </a:t>
            </a:r>
            <a:r>
              <a:rPr lang="en-US" b="1" dirty="0" smtClean="0"/>
              <a:t>Optimization -Inequality </a:t>
            </a:r>
            <a:r>
              <a:rPr lang="en-US" b="1" dirty="0"/>
              <a:t>Constraint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 smtClean="0"/>
              <a:t>Subject to x &gt;=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76" y="1699930"/>
            <a:ext cx="3922424" cy="4091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60160" y="1932480"/>
              <a:ext cx="5880600" cy="3363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2240" y="1924200"/>
                <a:ext cx="5898600" cy="33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9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Classifiers</a:t>
            </a:r>
          </a:p>
        </p:txBody>
      </p:sp>
      <p:sp>
        <p:nvSpPr>
          <p:cNvPr id="237580" name="Text Box 12"/>
          <p:cNvSpPr txBox="1">
            <a:spLocks noChangeArrowheads="1"/>
          </p:cNvSpPr>
          <p:nvPr/>
        </p:nvSpPr>
        <p:spPr bwMode="auto">
          <a:xfrm>
            <a:off x="368318" y="2990804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denotes </a:t>
            </a:r>
            <a:r>
              <a:rPr lang="en-US" altLang="zh-CN" sz="2000" dirty="0"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denotes </a:t>
            </a:r>
            <a:r>
              <a:rPr lang="en-US" altLang="zh-CN" sz="2000" dirty="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37581" name="Oval 13"/>
          <p:cNvSpPr>
            <a:spLocks noChangeAspect="1" noChangeArrowheads="1"/>
          </p:cNvSpPr>
          <p:nvPr/>
        </p:nvSpPr>
        <p:spPr bwMode="auto">
          <a:xfrm rot="4777107">
            <a:off x="369460" y="3212113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2" name="Oval 14"/>
          <p:cNvSpPr>
            <a:spLocks noChangeAspect="1" noChangeArrowheads="1"/>
          </p:cNvSpPr>
          <p:nvPr/>
        </p:nvSpPr>
        <p:spPr bwMode="auto">
          <a:xfrm rot="5895381">
            <a:off x="378035" y="3673417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2438400" y="2073275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758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6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8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59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0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6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9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anose="020B0604030504040204" pitchFamily="34" charset="0"/>
              </a:rPr>
              <a:t>f</a:t>
            </a:r>
            <a:r>
              <a:rPr lang="en-US" altLang="zh-CN" sz="2000" i="1"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latin typeface="Tahoma" panose="020B0604030504040204" pitchFamily="34" charset="0"/>
              </a:rPr>
              <a:t>x</a:t>
            </a:r>
            <a:r>
              <a:rPr lang="en-US" altLang="zh-CN" sz="2000" i="1"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>
                <a:latin typeface="Tahoma" panose="020B0604030504040204" pitchFamily="34" charset="0"/>
              </a:rPr>
              <a:t>+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762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37622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237623" name="Rectangle 55"/>
          <p:cNvSpPr>
            <a:spLocks noChangeArrowheads="1"/>
          </p:cNvSpPr>
          <p:nvPr/>
        </p:nvSpPr>
        <p:spPr bwMode="auto">
          <a:xfrm rot="-24333336">
            <a:off x="3962400" y="27432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/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/>
              <a:t>+ </a:t>
            </a:r>
            <a:r>
              <a:rPr lang="en-US" altLang="zh-CN" b="1" i="1">
                <a:solidFill>
                  <a:srgbClr val="00CC00"/>
                </a:solidFill>
              </a:rPr>
              <a:t>b=0</a:t>
            </a:r>
          </a:p>
        </p:txBody>
      </p:sp>
      <p:sp>
        <p:nvSpPr>
          <p:cNvPr id="237624" name="Rectangle 56"/>
          <p:cNvSpPr>
            <a:spLocks noChangeArrowheads="1"/>
          </p:cNvSpPr>
          <p:nvPr/>
        </p:nvSpPr>
        <p:spPr bwMode="auto">
          <a:xfrm>
            <a:off x="4648200" y="48768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/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/>
              <a:t>+ </a:t>
            </a:r>
            <a:r>
              <a:rPr lang="en-US" altLang="zh-CN" b="1" i="1">
                <a:solidFill>
                  <a:srgbClr val="00CC00"/>
                </a:solidFill>
              </a:rPr>
              <a:t>b&lt;0</a:t>
            </a:r>
          </a:p>
        </p:txBody>
      </p:sp>
      <p:sp>
        <p:nvSpPr>
          <p:cNvPr id="237625" name="Rectangle 57"/>
          <p:cNvSpPr>
            <a:spLocks noChangeArrowheads="1"/>
          </p:cNvSpPr>
          <p:nvPr/>
        </p:nvSpPr>
        <p:spPr bwMode="auto">
          <a:xfrm>
            <a:off x="2677350" y="1756569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/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/>
              <a:t>+ </a:t>
            </a:r>
            <a:r>
              <a:rPr lang="en-US" altLang="zh-CN" b="1" i="1">
                <a:solidFill>
                  <a:srgbClr val="00CC00"/>
                </a:solidFill>
              </a:rPr>
              <a:t>b&gt;0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39440" y="464760"/>
              <a:ext cx="6070680" cy="497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9360" y="453240"/>
                <a:ext cx="6090480" cy="49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4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619" grpId="0"/>
      <p:bldP spid="237620" grpId="0" animBg="1"/>
      <p:bldP spid="237623" grpId="0"/>
      <p:bldP spid="237624" grpId="0"/>
      <p:bldP spid="2376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</a:t>
            </a:r>
            <a:r>
              <a:rPr lang="en-US" dirty="0"/>
              <a:t> can also </a:t>
            </a:r>
            <a:r>
              <a:rPr lang="en-US" dirty="0" smtClean="0"/>
              <a:t>have mix </a:t>
            </a:r>
            <a:r>
              <a:rPr lang="en-US" dirty="0"/>
              <a:t>equality and inequality constraints together.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restriction is that if we use contradictory constraints, we can end up with a problem which does not have a feasible </a:t>
            </a:r>
            <a:r>
              <a:rPr lang="en-US" dirty="0" smtClean="0"/>
              <a:t>set</a:t>
            </a:r>
          </a:p>
          <a:p>
            <a:pPr marL="800100" lvl="2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800100" lvl="2" indent="0">
              <a:buNone/>
            </a:pPr>
            <a:r>
              <a:rPr lang="en-US" dirty="0"/>
              <a:t>Subject to </a:t>
            </a:r>
            <a:endParaRPr lang="en-US" dirty="0" smtClean="0"/>
          </a:p>
          <a:p>
            <a:pPr marL="800100" lvl="2" indent="0">
              <a:buNone/>
            </a:pP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1 </a:t>
            </a:r>
          </a:p>
          <a:p>
            <a:pPr marL="800100" lvl="2" indent="0">
              <a:buNone/>
            </a:pPr>
            <a:r>
              <a:rPr lang="en-US" dirty="0" smtClean="0"/>
              <a:t>x &lt; 0</a:t>
            </a:r>
          </a:p>
          <a:p>
            <a:pPr marL="400050" lvl="1" indent="0">
              <a:buNone/>
            </a:pP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Impossible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for </a:t>
            </a:r>
            <a:r>
              <a:rPr lang="en-US" altLang="en-US" dirty="0" smtClean="0">
                <a:solidFill>
                  <a:srgbClr val="444444"/>
                </a:solidFill>
                <a:latin typeface="&amp;quot"/>
              </a:rPr>
              <a:t>x</a:t>
            </a: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 to be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equal 1 and </a:t>
            </a: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less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than zero at the same </a:t>
            </a:r>
            <a:endParaRPr lang="en-US" dirty="0" smtClean="0"/>
          </a:p>
          <a:p>
            <a:pPr marL="8001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16360" y="3751200"/>
              <a:ext cx="2895840" cy="1611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360" y="3743640"/>
                <a:ext cx="2916000" cy="16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0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solution is an assignment of values to variables</a:t>
            </a:r>
            <a:r>
              <a:rPr lang="en-US" dirty="0"/>
              <a:t>.</a:t>
            </a:r>
          </a:p>
          <a:p>
            <a:r>
              <a:rPr lang="en-US" dirty="0" smtClean="0"/>
              <a:t>A feasible solution is an assignment of values to variables such that all the constraints are satisﬁed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objective function value of a solution is obtained by evaluating the objective function at the given solution</a:t>
            </a:r>
            <a:r>
              <a:rPr lang="en-US" dirty="0"/>
              <a:t>.</a:t>
            </a:r>
          </a:p>
          <a:p>
            <a:r>
              <a:rPr lang="en-US" dirty="0" smtClean="0"/>
              <a:t>An optimal solution (assuming minimization) is one whose objective function value is less than or equal to that of all other feasible solutions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46360" y="60840"/>
              <a:ext cx="2442600" cy="1155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7000" y="50040"/>
                <a:ext cx="2461680" cy="11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6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Lagrange </a:t>
            </a:r>
            <a:r>
              <a:rPr lang="en-US" b="1" dirty="0" smtClean="0"/>
              <a:t>Multipliers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do we find the solution to an optimization problem with constraints</a:t>
            </a:r>
            <a:r>
              <a:rPr lang="en-US" b="1" dirty="0" smtClean="0"/>
              <a:t>?</a:t>
            </a:r>
          </a:p>
          <a:p>
            <a:r>
              <a:rPr lang="en-US" dirty="0"/>
              <a:t>Constrained maximization (minimization) problem is rewritten as a Lagrange function whose optimal point is a </a:t>
            </a:r>
            <a:r>
              <a:rPr lang="en-US" dirty="0">
                <a:hlinkClick r:id="rId2" tooltip="Saddle point"/>
              </a:rPr>
              <a:t>saddle point</a:t>
            </a:r>
            <a:r>
              <a:rPr lang="en-US" dirty="0"/>
              <a:t>, i.e. a global maximum (minimum) </a:t>
            </a:r>
          </a:p>
          <a:p>
            <a:r>
              <a:rPr lang="en-US" i="1" dirty="0" smtClean="0"/>
              <a:t>Lagrange function use Lagrange </a:t>
            </a:r>
            <a:r>
              <a:rPr lang="en-US" i="1" dirty="0"/>
              <a:t>multipliers is a strategy for finding the local maxima and minima of a function subject to </a:t>
            </a:r>
            <a:r>
              <a:rPr lang="en-US" i="1" dirty="0" smtClean="0"/>
              <a:t>constraints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06040" y="3437640"/>
              <a:ext cx="6681240" cy="1557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20" y="3432600"/>
                <a:ext cx="6702120" cy="15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6304" y="3636889"/>
            <a:ext cx="2971800" cy="2099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142465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2" indent="0">
              <a:buNone/>
            </a:pPr>
            <a:r>
              <a:rPr lang="en-US" sz="2000" b="1" dirty="0"/>
              <a:t>Maximize</a:t>
            </a:r>
          </a:p>
          <a:p>
            <a:pPr marL="800100" lvl="2" indent="0">
              <a:buNone/>
            </a:pPr>
            <a:r>
              <a:rPr lang="en-US" sz="2000" b="1" dirty="0"/>
              <a:t>		f(</a:t>
            </a:r>
            <a:r>
              <a:rPr lang="en-US" sz="2000" b="1" dirty="0" err="1"/>
              <a:t>x,y</a:t>
            </a:r>
            <a:r>
              <a:rPr lang="en-US" sz="2000" b="1" dirty="0"/>
              <a:t>) = x</a:t>
            </a:r>
            <a:r>
              <a:rPr lang="en-US" sz="2000" b="1" baseline="30000" dirty="0"/>
              <a:t>2 </a:t>
            </a:r>
            <a:r>
              <a:rPr lang="en-US" sz="2000" b="1" dirty="0"/>
              <a:t>y</a:t>
            </a:r>
          </a:p>
          <a:p>
            <a:pPr marL="800100" lvl="2" indent="0">
              <a:buNone/>
            </a:pPr>
            <a:r>
              <a:rPr lang="en-US" sz="2000" b="1" dirty="0"/>
              <a:t>Subject to </a:t>
            </a:r>
          </a:p>
          <a:p>
            <a:pPr marL="800100" lvl="2" indent="0">
              <a:buNone/>
            </a:pPr>
            <a:r>
              <a:rPr lang="en-US" sz="2000" b="1" dirty="0"/>
              <a:t>		g(x, y) : x</a:t>
            </a:r>
            <a:r>
              <a:rPr lang="en-US" sz="2000" b="1" baseline="30000" dirty="0"/>
              <a:t>2 </a:t>
            </a:r>
            <a:r>
              <a:rPr lang="en-US" sz="2000" b="1" dirty="0"/>
              <a:t>+ y</a:t>
            </a:r>
            <a:r>
              <a:rPr lang="en-US" sz="2000" b="1" baseline="30000" dirty="0"/>
              <a:t>2 </a:t>
            </a:r>
            <a:r>
              <a:rPr lang="en-US" sz="2000" b="1" dirty="0"/>
              <a:t>=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2" y="3646868"/>
            <a:ext cx="2819400" cy="2210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220" y="3581400"/>
            <a:ext cx="2874487" cy="2238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9183" y="2996625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Maximize the function for </a:t>
            </a:r>
          </a:p>
          <a:p>
            <a:r>
              <a:rPr lang="en-US" b="1" dirty="0"/>
              <a:t>some value of </a:t>
            </a:r>
            <a:r>
              <a:rPr lang="en-US" b="1" dirty="0" smtClean="0"/>
              <a:t>K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395537" y="2795454"/>
            <a:ext cx="5014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f(</a:t>
            </a:r>
            <a:r>
              <a:rPr lang="en-US" b="1" dirty="0" err="1" smtClean="0"/>
              <a:t>x,y</a:t>
            </a:r>
            <a:r>
              <a:rPr lang="en-US" b="1" dirty="0"/>
              <a:t>) = K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Larger constant K               Smaller constant K                     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1560" y="178920"/>
              <a:ext cx="8389080" cy="536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560" y="166320"/>
                <a:ext cx="8408520" cy="53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9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95400"/>
            <a:ext cx="4876800" cy="3800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1" y="1600200"/>
            <a:ext cx="365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Gradients are perpendicular to various contour lines(w.r.t to different values of function)</a:t>
            </a:r>
          </a:p>
          <a:p>
            <a:r>
              <a:rPr lang="en-US" sz="2400" dirty="0" smtClean="0"/>
              <a:t>    of function 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Function is not changing the value along the points on any the contour line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2560" y="76320"/>
              <a:ext cx="6441840" cy="3091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280" y="66600"/>
                <a:ext cx="6461280" cy="31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2" y="325041"/>
            <a:ext cx="7757864" cy="85010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Constrained to Unconstrained Optimization: Lagrange Multiplier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776" y="1447800"/>
            <a:ext cx="4921624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Maximum of f(</a:t>
            </a:r>
            <a:r>
              <a:rPr lang="en-US" sz="2400" dirty="0" err="1" smtClean="0"/>
              <a:t>x,y</a:t>
            </a:r>
            <a:r>
              <a:rPr lang="en-US" sz="2400" dirty="0" smtClean="0"/>
              <a:t>) under constraint</a:t>
            </a:r>
          </a:p>
          <a:p>
            <a:pPr marL="0" indent="0">
              <a:buNone/>
            </a:pPr>
            <a:r>
              <a:rPr lang="en-US" sz="2400" dirty="0" smtClean="0"/>
              <a:t> g(x, y) is obtained when their gradients point to same direction </a:t>
            </a:r>
          </a:p>
          <a:p>
            <a:pPr marL="0" indent="0">
              <a:buNone/>
            </a:pPr>
            <a:r>
              <a:rPr lang="en-US" sz="2400" dirty="0" smtClean="0"/>
              <a:t>(when they are tangent to each other).</a:t>
            </a:r>
          </a:p>
          <a:p>
            <a:r>
              <a:rPr lang="en-US" altLang="en-US" sz="2400" dirty="0" smtClean="0"/>
              <a:t>Introduce a Lagrange multiplier </a:t>
            </a:r>
            <a:r>
              <a:rPr lang="en-US" altLang="en-US" sz="2400" dirty="0" smtClean="0">
                <a:sym typeface="Symbol" panose="05050102010706020507" pitchFamily="18" charset="2"/>
              </a:rPr>
              <a:t> </a:t>
            </a:r>
            <a:r>
              <a:rPr lang="en-US" altLang="en-US" sz="2400" dirty="0" smtClean="0"/>
              <a:t>for the equality constraint</a:t>
            </a:r>
          </a:p>
          <a:p>
            <a:r>
              <a:rPr lang="en-US" sz="2400" dirty="0" smtClean="0"/>
              <a:t>Mathematically</a:t>
            </a:r>
            <a:r>
              <a:rPr lang="en-US" sz="2400" dirty="0"/>
              <a:t>,</a:t>
            </a:r>
          </a:p>
          <a:p>
            <a:pPr marL="800100" lvl="2" indent="0">
              <a:buNone/>
            </a:pPr>
            <a:r>
              <a:rPr lang="en-US" dirty="0"/>
              <a:t>∇ </a:t>
            </a:r>
            <a:r>
              <a:rPr lang="en-US" dirty="0" smtClean="0"/>
              <a:t>f(</a:t>
            </a:r>
            <a:r>
              <a:rPr lang="en-US" dirty="0" err="1" smtClean="0"/>
              <a:t>x,y</a:t>
            </a:r>
            <a:r>
              <a:rPr lang="en-US" dirty="0"/>
              <a:t>) </a:t>
            </a:r>
            <a:r>
              <a:rPr lang="en-US" dirty="0" smtClean="0"/>
              <a:t> = </a:t>
            </a:r>
            <a:r>
              <a:rPr lang="el-GR" dirty="0" smtClean="0"/>
              <a:t>λ</a:t>
            </a:r>
            <a:r>
              <a:rPr lang="en-US" dirty="0" smtClean="0"/>
              <a:t> ∇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800100" lvl="2" indent="0">
              <a:buNone/>
            </a:pPr>
            <a:r>
              <a:rPr lang="en-US" dirty="0" smtClean="0"/>
              <a:t>Equivalently:</a:t>
            </a:r>
            <a:endParaRPr lang="en-US" dirty="0"/>
          </a:p>
          <a:p>
            <a:pPr marL="80010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L(</a:t>
            </a:r>
            <a:r>
              <a:rPr lang="en-US" b="1" dirty="0" err="1" smtClean="0">
                <a:solidFill>
                  <a:srgbClr val="FF0000"/>
                </a:solidFill>
              </a:rPr>
              <a:t>x,y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l-GR" b="1" dirty="0">
                <a:solidFill>
                  <a:srgbClr val="FF0000"/>
                </a:solidFill>
              </a:rPr>
              <a:t> λ</a:t>
            </a:r>
            <a:r>
              <a:rPr lang="en-US" b="1" dirty="0" smtClean="0">
                <a:solidFill>
                  <a:srgbClr val="FF0000"/>
                </a:solidFill>
              </a:rPr>
              <a:t>)  </a:t>
            </a:r>
            <a:r>
              <a:rPr lang="en-US" b="1" dirty="0">
                <a:solidFill>
                  <a:srgbClr val="FF0000"/>
                </a:solidFill>
              </a:rPr>
              <a:t>= f(</a:t>
            </a:r>
            <a:r>
              <a:rPr lang="en-US" b="1" dirty="0" err="1">
                <a:solidFill>
                  <a:srgbClr val="FF0000"/>
                </a:solidFill>
              </a:rPr>
              <a:t>x,y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b="1" dirty="0" smtClean="0">
                <a:solidFill>
                  <a:srgbClr val="FF0000"/>
                </a:solidFill>
              </a:rPr>
              <a:t>–</a:t>
            </a:r>
            <a:r>
              <a:rPr lang="el-GR" b="1" dirty="0" smtClean="0">
                <a:solidFill>
                  <a:srgbClr val="FF0000"/>
                </a:solidFill>
              </a:rPr>
              <a:t>λ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smtClean="0">
                <a:solidFill>
                  <a:srgbClr val="FF0000"/>
                </a:solidFill>
              </a:rPr>
              <a:t>g(</a:t>
            </a:r>
            <a:r>
              <a:rPr lang="en-US" b="1" dirty="0" err="1" smtClean="0">
                <a:solidFill>
                  <a:srgbClr val="FF0000"/>
                </a:solidFill>
              </a:rPr>
              <a:t>x,y</a:t>
            </a:r>
            <a:r>
              <a:rPr lang="en-US" b="1" dirty="0" smtClean="0">
                <a:solidFill>
                  <a:srgbClr val="FF0000"/>
                </a:solidFill>
              </a:rPr>
              <a:t>)-C</a:t>
            </a:r>
            <a:endParaRPr lang="en-US" b="1" dirty="0">
              <a:solidFill>
                <a:srgbClr val="FF0000"/>
              </a:solidFill>
            </a:endParaRPr>
          </a:p>
          <a:p>
            <a:pPr marL="800100" lvl="2" indent="0">
              <a:buNone/>
            </a:pPr>
            <a:r>
              <a:rPr lang="en-US" dirty="0" smtClean="0"/>
              <a:t>Optimize L using gradients</a:t>
            </a:r>
          </a:p>
          <a:p>
            <a:pPr marL="800100" lvl="2" indent="0">
              <a:buNone/>
            </a:pP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∇ L(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x,y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el-GR" b="1" dirty="0">
                <a:solidFill>
                  <a:schemeClr val="accent4">
                    <a:lumMod val="50000"/>
                  </a:schemeClr>
                </a:solidFill>
              </a:rPr>
              <a:t> λ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)=0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45" t="8794" r="60446" b="34045"/>
          <a:stretch/>
        </p:blipFill>
        <p:spPr>
          <a:xfrm>
            <a:off x="5478435" y="1600200"/>
            <a:ext cx="3521130" cy="31878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609947" y="251460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09947" y="2667000"/>
            <a:ext cx="15240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26040" y="576360"/>
              <a:ext cx="7942680" cy="5936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20" y="566640"/>
                <a:ext cx="7959960" cy="59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8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3240" y="1997450"/>
            <a:ext cx="8229600" cy="3159125"/>
          </a:xfrm>
        </p:spPr>
        <p:txBody>
          <a:bodyPr/>
          <a:lstStyle/>
          <a:p>
            <a:r>
              <a:rPr lang="en-US" altLang="en-US" sz="2000" dirty="0"/>
              <a:t>Introduce a Lagrange multiplier </a:t>
            </a:r>
            <a:r>
              <a:rPr lang="en-US" altLang="en-US" sz="2000" dirty="0">
                <a:sym typeface="Symbol" panose="05050102010706020507" pitchFamily="18" charset="2"/>
              </a:rPr>
              <a:t> for constraint </a:t>
            </a:r>
            <a:endParaRPr lang="en-US" altLang="en-US" sz="2000" dirty="0"/>
          </a:p>
          <a:p>
            <a:r>
              <a:rPr lang="en-US" altLang="en-US" sz="2000" dirty="0"/>
              <a:t>Construct the Lagrangian</a:t>
            </a:r>
          </a:p>
          <a:p>
            <a:endParaRPr lang="en-US" altLang="en-US" sz="2000" dirty="0"/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Stationary points</a:t>
            </a:r>
            <a:endParaRPr lang="en-US" altLang="en-US" sz="2000" dirty="0"/>
          </a:p>
        </p:txBody>
      </p:sp>
      <p:graphicFrame>
        <p:nvGraphicFramePr>
          <p:cNvPr id="258052" name="Object 4"/>
          <p:cNvGraphicFramePr>
            <a:graphicFrameLocks noChangeAspect="1"/>
          </p:cNvGraphicFramePr>
          <p:nvPr>
            <p:extLst/>
          </p:nvPr>
        </p:nvGraphicFramePr>
        <p:xfrm>
          <a:off x="2443260" y="1491177"/>
          <a:ext cx="32766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2" name="Equation" r:id="rId3" imgW="1688760" imgH="291960" progId="Equation.BREE4">
                  <p:embed/>
                </p:oleObj>
              </mc:Choice>
              <mc:Fallback>
                <p:oleObj name="Equation" r:id="rId3" imgW="1688760" imgH="29196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260" y="1491177"/>
                        <a:ext cx="32766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/>
          </p:nvPr>
        </p:nvGraphicFramePr>
        <p:xfrm>
          <a:off x="469900" y="2844800"/>
          <a:ext cx="298608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3" name="Equation" r:id="rId5" imgW="1625400" imgH="203040" progId="Equation.BREE4">
                  <p:embed/>
                </p:oleObj>
              </mc:Choice>
              <mc:Fallback>
                <p:oleObj name="Equation" r:id="rId5" imgW="1625400" imgH="20304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2844800"/>
                        <a:ext cx="2986088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/>
          </p:nvPr>
        </p:nvGraphicFramePr>
        <p:xfrm>
          <a:off x="1229568" y="3805177"/>
          <a:ext cx="3505200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4" name="Equation" r:id="rId7" imgW="2145960" imgH="1498320" progId="Equation.BREE4">
                  <p:embed/>
                </p:oleObj>
              </mc:Choice>
              <mc:Fallback>
                <p:oleObj name="Equation" r:id="rId7" imgW="2145960" imgH="149832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568" y="3805177"/>
                        <a:ext cx="3505200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24560" y="3805177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 and y values remain same even if you take +</a:t>
            </a:r>
            <a:r>
              <a:rPr lang="en-US" altLang="en-US" dirty="0" smtClean="0">
                <a:sym typeface="Symbol" panose="05050102010706020507" pitchFamily="18" charset="2"/>
              </a:rPr>
              <a:t></a:t>
            </a:r>
            <a:r>
              <a:rPr lang="en-US" dirty="0" smtClean="0"/>
              <a:t> or -</a:t>
            </a:r>
            <a:r>
              <a:rPr lang="en-US" altLang="en-US" dirty="0" smtClean="0">
                <a:sym typeface="Symbol" panose="05050102010706020507" pitchFamily="18" charset="2"/>
              </a:rPr>
              <a:t> for equality constraint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 x = 6 </a:t>
            </a:r>
          </a:p>
          <a:p>
            <a:pPr algn="ctr"/>
            <a:r>
              <a:rPr lang="en-US" dirty="0" smtClean="0"/>
              <a:t>x = y = 3</a:t>
            </a:r>
          </a:p>
          <a:p>
            <a:pPr algn="ctr"/>
            <a:r>
              <a:rPr lang="en-US" altLang="en-US" dirty="0" smtClean="0">
                <a:sym typeface="Symbol" panose="05050102010706020507" pitchFamily="18" charset="2"/>
              </a:rPr>
              <a:t> = 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05000" y="2930621"/>
            <a:ext cx="152400" cy="163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51196" y="2872006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b="1" dirty="0"/>
              <a:t>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35160" y="8280"/>
              <a:ext cx="8322120" cy="651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440" y="1800"/>
                <a:ext cx="8341560" cy="65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65" y="381000"/>
            <a:ext cx="6614864" cy="850106"/>
          </a:xfrm>
        </p:spPr>
        <p:txBody>
          <a:bodyPr>
            <a:normAutofit/>
          </a:bodyPr>
          <a:lstStyle/>
          <a:p>
            <a:r>
              <a:rPr lang="en-US" b="1" dirty="0" err="1"/>
              <a:t>Karush</a:t>
            </a:r>
            <a:r>
              <a:rPr lang="en-US" b="1" dirty="0"/>
              <a:t>–Kuhn–Tucker </a:t>
            </a:r>
            <a:r>
              <a:rPr lang="en-US" b="1" dirty="0" smtClean="0"/>
              <a:t>(KKT) </a:t>
            </a:r>
            <a:r>
              <a:rPr lang="en-US" b="1" dirty="0"/>
              <a:t>theorem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KKT </a:t>
            </a:r>
            <a:r>
              <a:rPr lang="en-US" dirty="0"/>
              <a:t>approach to nonlinear programming </a:t>
            </a:r>
            <a:r>
              <a:rPr lang="en-US" dirty="0" smtClean="0"/>
              <a:t> (quadratic) generalizes </a:t>
            </a:r>
            <a:r>
              <a:rPr lang="en-US" dirty="0"/>
              <a:t>the method of </a:t>
            </a:r>
            <a:r>
              <a:rPr lang="en-US" dirty="0">
                <a:hlinkClick r:id="rId2" tooltip="Lagrange multipliers"/>
              </a:rPr>
              <a:t>Lagrange multipliers</a:t>
            </a:r>
            <a:r>
              <a:rPr lang="en-US" dirty="0"/>
              <a:t>, which allows only equality constraints. </a:t>
            </a:r>
            <a:endParaRPr lang="en-US" dirty="0" smtClean="0"/>
          </a:p>
          <a:p>
            <a:r>
              <a:rPr lang="en-US" dirty="0" smtClean="0"/>
              <a:t>KKT allows </a:t>
            </a:r>
            <a:r>
              <a:rPr lang="en-US" dirty="0"/>
              <a:t>inequality </a:t>
            </a:r>
            <a:r>
              <a:rPr lang="en-US" dirty="0" smtClean="0"/>
              <a:t>constraints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4720" y="1024560"/>
              <a:ext cx="4030920" cy="336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60" y="1014480"/>
                <a:ext cx="4046760" cy="33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4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096482-7BE9-AE45-BF8D-539579E3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Karush</a:t>
            </a:r>
            <a:r>
              <a:rPr lang="en-IN" dirty="0"/>
              <a:t>-Kuhn-Tucker (KKT)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C416F8-E7B0-ED42-8C76-6F96437AA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880" y="1371600"/>
            <a:ext cx="8928279" cy="5257800"/>
          </a:xfrm>
        </p:spPr>
        <p:txBody>
          <a:bodyPr>
            <a:normAutofit/>
          </a:bodyPr>
          <a:lstStyle/>
          <a:p>
            <a:r>
              <a:rPr lang="en-US" sz="2400" dirty="0"/>
              <a:t>Start with</a:t>
            </a:r>
          </a:p>
          <a:p>
            <a:pPr marL="0" indent="0">
              <a:buNone/>
            </a:pPr>
            <a:r>
              <a:rPr lang="en-US" sz="2400" dirty="0" smtClean="0"/>
              <a:t> 	max f(x) subject to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 f is the </a:t>
            </a:r>
            <a:r>
              <a:rPr lang="en-US" sz="2400" dirty="0"/>
              <a:t>objective </a:t>
            </a:r>
            <a:r>
              <a:rPr lang="en-US" sz="2400" dirty="0" smtClean="0"/>
              <a:t>function</a:t>
            </a:r>
            <a:r>
              <a:rPr lang="en-US" sz="2400" dirty="0"/>
              <a:t>,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i</a:t>
            </a:r>
            <a:r>
              <a:rPr lang="en-US" sz="2400" dirty="0" smtClean="0"/>
              <a:t>=1 ….m) </a:t>
            </a:r>
            <a:r>
              <a:rPr lang="en-US" sz="2400" dirty="0"/>
              <a:t>are the </a:t>
            </a:r>
            <a:r>
              <a:rPr lang="en-US" sz="2400" dirty="0" smtClean="0"/>
              <a:t>equality </a:t>
            </a:r>
            <a:r>
              <a:rPr lang="en-US" sz="2400" dirty="0"/>
              <a:t>constraint functions and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smtClean="0"/>
              <a:t>j=1….</a:t>
            </a:r>
            <a:r>
              <a:rPr lang="en-US" sz="2400" i="1" dirty="0">
                <a:latin typeface="Bell MT" panose="02020503060305020303" pitchFamily="18" charset="0"/>
              </a:rPr>
              <a:t>l</a:t>
            </a:r>
            <a:r>
              <a:rPr lang="en-US" sz="2400" dirty="0" smtClean="0"/>
              <a:t> ) are </a:t>
            </a:r>
            <a:r>
              <a:rPr lang="en-US" sz="2400" dirty="0"/>
              <a:t>the </a:t>
            </a:r>
            <a:r>
              <a:rPr lang="en-US" sz="2400" dirty="0" smtClean="0"/>
              <a:t>inequality </a:t>
            </a:r>
            <a:r>
              <a:rPr lang="en-US" sz="2400" dirty="0"/>
              <a:t>constraint functions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Make </a:t>
            </a:r>
            <a:r>
              <a:rPr lang="en-US" sz="2400" dirty="0"/>
              <a:t>the Lagrangian function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Take gradient and set to 0 – </a:t>
            </a:r>
            <a:r>
              <a:rPr lang="en-US" sz="2400" dirty="0" smtClean="0"/>
              <a:t>but satisfy  </a:t>
            </a:r>
            <a:r>
              <a:rPr lang="en-US" sz="2400" dirty="0"/>
              <a:t>other </a:t>
            </a:r>
            <a:r>
              <a:rPr lang="en-US" sz="2400" dirty="0" smtClean="0"/>
              <a:t>conditions </a:t>
            </a:r>
            <a:r>
              <a:rPr lang="en-US" sz="2400" dirty="0"/>
              <a:t>also.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21374DE-0F5B-3643-AB83-098B266F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8"/>
          <a:stretch/>
        </p:blipFill>
        <p:spPr>
          <a:xfrm>
            <a:off x="1524000" y="2209800"/>
            <a:ext cx="6134894" cy="55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C3C448-22CE-674E-9A2C-2084A1DE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9" y="4953000"/>
            <a:ext cx="5726363" cy="818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2040" y="285840"/>
              <a:ext cx="8306280" cy="596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200" y="273600"/>
                <a:ext cx="832284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2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096482-7BE9-AE45-BF8D-539579E3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KKT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C416F8-E7B0-ED42-8C76-6F96437AA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1074"/>
            <a:ext cx="8686800" cy="4815089"/>
          </a:xfrm>
        </p:spPr>
        <p:txBody>
          <a:bodyPr/>
          <a:lstStyle/>
          <a:p>
            <a:r>
              <a:rPr lang="en-US" dirty="0"/>
              <a:t>Make the Lagrangian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Necessary </a:t>
            </a:r>
            <a:r>
              <a:rPr lang="en-US" dirty="0"/>
              <a:t>conditions to have a minimum are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C3C448-22CE-674E-9A2C-2084A1DE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94" y="1934994"/>
            <a:ext cx="5726363" cy="8180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B093B3-DFB1-1646-AD4C-6EDF1720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828702"/>
            <a:ext cx="4327861" cy="2522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89" y="4445035"/>
            <a:ext cx="2948243" cy="33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IN" b="1" i="1" dirty="0"/>
              <a:t>primal </a:t>
            </a:r>
            <a:r>
              <a:rPr lang="en-IN" b="1" i="1" dirty="0" smtClean="0"/>
              <a:t>feasibility condition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88234" y="4920491"/>
            <a:ext cx="2948243" cy="33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IN" b="1" i="1" dirty="0"/>
              <a:t>primal </a:t>
            </a:r>
            <a:r>
              <a:rPr lang="en-IN" b="1" i="1" dirty="0" smtClean="0"/>
              <a:t>feasibility condition</a:t>
            </a:r>
            <a:endParaRPr lang="en-IN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618232" y="4614312"/>
            <a:ext cx="1868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36477" y="5089768"/>
            <a:ext cx="1849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0210" y="5973939"/>
            <a:ext cx="3615092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IN" b="1" i="1" dirty="0">
                <a:solidFill>
                  <a:srgbClr val="292929"/>
                </a:solidFill>
                <a:latin typeface="charter"/>
              </a:rPr>
              <a:t>complementary slackness </a:t>
            </a:r>
            <a:r>
              <a:rPr lang="en-IN" dirty="0">
                <a:solidFill>
                  <a:srgbClr val="292929"/>
                </a:solidFill>
                <a:latin typeface="charter"/>
              </a:rPr>
              <a:t>condition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14800" y="6126163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9989" y="5449055"/>
            <a:ext cx="2593980" cy="33855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IN" b="1" i="1" dirty="0">
                <a:solidFill>
                  <a:srgbClr val="292929"/>
                </a:solidFill>
                <a:latin typeface="charter"/>
              </a:rPr>
              <a:t>dual feasibility</a:t>
            </a:r>
            <a:r>
              <a:rPr lang="en-IN" b="1" dirty="0">
                <a:solidFill>
                  <a:srgbClr val="292929"/>
                </a:solidFill>
                <a:latin typeface="charter"/>
              </a:rPr>
              <a:t> condition</a:t>
            </a:r>
            <a:endParaRPr lang="en-IN" b="1" dirty="0"/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>
            <a:off x="3263969" y="5618332"/>
            <a:ext cx="2603431" cy="20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27510" y="3953392"/>
            <a:ext cx="131478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202122"/>
                </a:solidFill>
                <a:latin typeface="Arial" panose="020B0604020202020204" pitchFamily="34" charset="0"/>
              </a:rPr>
              <a:t>Stationarity</a:t>
            </a:r>
            <a:endParaRPr lang="en-IN" dirty="0"/>
          </a:p>
        </p:txBody>
      </p:sp>
      <p:cxnSp>
        <p:nvCxnSpPr>
          <p:cNvPr id="26" name="Straight Arrow Connector 25"/>
          <p:cNvCxnSpPr>
            <a:stCxn id="24" idx="3"/>
          </p:cNvCxnSpPr>
          <p:nvPr/>
        </p:nvCxnSpPr>
        <p:spPr>
          <a:xfrm flipV="1">
            <a:off x="1942294" y="4085748"/>
            <a:ext cx="2172506" cy="36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001680" y="904320"/>
              <a:ext cx="5421240" cy="5480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960" y="892080"/>
                <a:ext cx="5440680" cy="55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2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04" name="Text Box 12"/>
          <p:cNvSpPr txBox="1">
            <a:spLocks noChangeArrowheads="1"/>
          </p:cNvSpPr>
          <p:nvPr/>
        </p:nvSpPr>
        <p:spPr bwMode="auto">
          <a:xfrm>
            <a:off x="518430" y="2942845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Tahoma" panose="020B0604030504040204" pitchFamily="34" charset="0"/>
              </a:rPr>
              <a:t>denotes +1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Tahoma" panose="020B0604030504040204" pitchFamily="34" charset="0"/>
              </a:rPr>
              <a:t>denotes -1</a:t>
            </a:r>
          </a:p>
        </p:txBody>
      </p:sp>
      <p:sp>
        <p:nvSpPr>
          <p:cNvPr id="238605" name="Oval 13"/>
          <p:cNvSpPr>
            <a:spLocks noChangeAspect="1" noChangeArrowheads="1"/>
          </p:cNvSpPr>
          <p:nvPr/>
        </p:nvSpPr>
        <p:spPr bwMode="auto">
          <a:xfrm rot="4777107">
            <a:off x="429358" y="309351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6" name="Oval 14"/>
          <p:cNvSpPr>
            <a:spLocks noChangeAspect="1" noChangeArrowheads="1"/>
          </p:cNvSpPr>
          <p:nvPr/>
        </p:nvSpPr>
        <p:spPr bwMode="auto">
          <a:xfrm rot="5895381">
            <a:off x="388214" y="36166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7" name="Line 15"/>
          <p:cNvSpPr>
            <a:spLocks noChangeShapeType="1"/>
          </p:cNvSpPr>
          <p:nvPr/>
        </p:nvSpPr>
        <p:spPr bwMode="auto">
          <a:xfrm>
            <a:off x="2420471" y="2142484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8608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8609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0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1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2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3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4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5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6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7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8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9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0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1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2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3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4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5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6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7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8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9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0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1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2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3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4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5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6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7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8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39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40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41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42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43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anose="020B0604030504040204" pitchFamily="34" charset="0"/>
              </a:rPr>
              <a:t>f</a:t>
            </a:r>
            <a:r>
              <a:rPr lang="en-US" altLang="zh-CN" sz="2000" i="1"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latin typeface="Tahoma" panose="020B0604030504040204" pitchFamily="34" charset="0"/>
              </a:rPr>
              <a:t>x</a:t>
            </a:r>
            <a:r>
              <a:rPr lang="en-US" altLang="zh-CN" sz="2000" i="1"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+</a:t>
            </a:r>
            <a:r>
              <a:rPr lang="en-US" altLang="zh-CN" sz="2000" i="1"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8644" name="Line 52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8645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38646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Classifiers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96520" y="1635480"/>
              <a:ext cx="584280" cy="54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8600" y="1627920"/>
                <a:ext cx="59580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1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9718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Solving SVM using KKT conditions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objective function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C3C448-22CE-674E-9A2C-2084A1DE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20" y="2513927"/>
            <a:ext cx="5726363" cy="8180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33867" y="3738280"/>
                <a:ext cx="6185648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 err="1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67" y="3738280"/>
                <a:ext cx="6185648" cy="1574405"/>
              </a:xfrm>
              <a:prstGeom prst="rect">
                <a:avLst/>
              </a:prstGeom>
              <a:blipFill rotWithShape="0">
                <a:blip r:embed="rId3"/>
                <a:stretch>
                  <a:fillRect l="-1866" t="-3042" b="-8745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74985" y="1326896"/>
            <a:ext cx="6806158" cy="1074801"/>
            <a:chOff x="395536" y="1502046"/>
            <a:chExt cx="6806158" cy="1074801"/>
          </a:xfrm>
          <a:solidFill>
            <a:srgbClr val="FFFF00"/>
          </a:solidFill>
        </p:grpSpPr>
        <p:sp>
          <p:nvSpPr>
            <p:cNvPr id="7" name="Rectangle 6"/>
            <p:cNvSpPr/>
            <p:nvPr/>
          </p:nvSpPr>
          <p:spPr>
            <a:xfrm>
              <a:off x="395536" y="1502046"/>
              <a:ext cx="3207929" cy="52322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en-US" sz="2800" dirty="0"/>
                <a:t>max f(x) subject to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921374DE-0F5B-3643-AB83-098B266FF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458"/>
            <a:stretch/>
          </p:blipFill>
          <p:spPr>
            <a:xfrm>
              <a:off x="1066800" y="2023302"/>
              <a:ext cx="6134894" cy="55354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87069" y="5469564"/>
                <a:ext cx="7552185" cy="71263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069" y="5469564"/>
                <a:ext cx="7552185" cy="712631"/>
              </a:xfrm>
              <a:prstGeom prst="rect">
                <a:avLst/>
              </a:prstGeom>
              <a:blipFill rotWithShape="0">
                <a:blip r:embed="rId5"/>
                <a:stretch>
                  <a:fillRect l="-1448" b="-7438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0" y="3581400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887040" y="1220040"/>
              <a:ext cx="7955640" cy="490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040" y="1207800"/>
                <a:ext cx="7971840" cy="49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20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/>
              <a:t>Dual </a:t>
            </a:r>
            <a:r>
              <a:rPr lang="en-US" altLang="zh-CN" b="1" i="1" dirty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constrained </a:t>
            </a:r>
            <a:r>
              <a:rPr lang="en-US" dirty="0"/>
              <a:t>optimization problem </a:t>
            </a:r>
            <a:r>
              <a:rPr lang="en-US" dirty="0" smtClean="0"/>
              <a:t>, popularly </a:t>
            </a:r>
            <a:r>
              <a:rPr lang="en-US" dirty="0"/>
              <a:t>known as convex optimization problem, where objective function is quadratic and constraints are linear in the parameters W and b. </a:t>
            </a:r>
            <a:endParaRPr lang="en-US" dirty="0" smtClean="0"/>
          </a:p>
          <a:p>
            <a:r>
              <a:rPr lang="en-US" altLang="zh-CN" b="1" dirty="0"/>
              <a:t>The solution involves constructing a </a:t>
            </a:r>
            <a:r>
              <a:rPr lang="en-US" altLang="zh-CN" b="1" i="1" dirty="0"/>
              <a:t>dual problem </a:t>
            </a:r>
            <a:r>
              <a:rPr lang="en-US" altLang="zh-CN" b="1" dirty="0"/>
              <a:t>where a </a:t>
            </a:r>
            <a:r>
              <a:rPr lang="en-US" altLang="zh-CN" b="1" i="1" dirty="0"/>
              <a:t>Lagrange multiplier</a:t>
            </a:r>
            <a:r>
              <a:rPr lang="en-US" altLang="zh-CN" b="1" dirty="0"/>
              <a:t> </a:t>
            </a:r>
            <a:r>
              <a:rPr lang="el-GR" altLang="en-US" b="1" i="1" dirty="0">
                <a:cs typeface="Times New Roman" panose="02020603050405020304" pitchFamily="18" charset="0"/>
              </a:rPr>
              <a:t>α</a:t>
            </a:r>
            <a:r>
              <a:rPr lang="en-US" altLang="zh-CN" b="1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CN" b="1" i="1" baseline="-25000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 associated with every constraint in the primary problem</a:t>
            </a:r>
            <a:r>
              <a:rPr lang="en-US" altLang="zh-CN" b="1" dirty="0"/>
              <a:t>: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53280" y="3888720"/>
              <a:ext cx="281520" cy="295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7520" y="3877920"/>
                <a:ext cx="29376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3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228600" y="1447800"/>
                <a:ext cx="90678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buNone/>
                </a:pPr>
                <a:endParaRPr lang="en-IN" sz="2400" b="1" u="sng" dirty="0" smtClean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endParaRPr lang="en-IN" sz="2400" b="1" u="sng" dirty="0">
                  <a:solidFill>
                    <a:srgbClr val="202122"/>
                  </a:solidFill>
                </a:endParaRPr>
              </a:p>
              <a:p>
                <a:pPr marL="0" indent="0">
                  <a:buNone/>
                </a:pPr>
                <a:r>
                  <a:rPr lang="en-IN" sz="2400" b="1" u="sng" dirty="0" smtClean="0">
                    <a:solidFill>
                      <a:srgbClr val="202122"/>
                    </a:solidFill>
                  </a:rPr>
                  <a:t>KKT </a:t>
                </a:r>
                <a:r>
                  <a:rPr lang="en-IN" sz="2400" b="1" u="sng" dirty="0">
                    <a:solidFill>
                      <a:srgbClr val="202122"/>
                    </a:solidFill>
                  </a:rPr>
                  <a:t>condition : Stationarity</a:t>
                </a:r>
                <a:endParaRPr lang="en-IN" sz="2400" b="1" u="sng" dirty="0"/>
              </a:p>
              <a:p>
                <a:r>
                  <a:rPr lang="en-US" altLang="zh-CN" sz="2400" b="1" dirty="0" smtClean="0"/>
                  <a:t>Taking partial derivative with respect to w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altLang="zh-CN" sz="2400" b="1" dirty="0" smtClean="0"/>
                  <a:t> = 0</a:t>
                </a:r>
              </a:p>
              <a:p>
                <a:pPr lvl="1"/>
                <a:r>
                  <a:rPr lang="en-US" altLang="zh-CN" sz="2400" dirty="0" smtClean="0"/>
                  <a:t>w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= 0</a:t>
                </a:r>
              </a:p>
              <a:p>
                <a:pPr lvl="1"/>
                <a:r>
                  <a:rPr lang="en-US" altLang="zh-CN" sz="2400" b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= </a:t>
                </a:r>
                <a:r>
                  <a:rPr lang="el-GR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="1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x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400" b="1" dirty="0" smtClean="0"/>
                  <a:t>Taking </a:t>
                </a:r>
                <a:r>
                  <a:rPr lang="en-US" altLang="zh-CN" sz="2400" b="1" dirty="0"/>
                  <a:t>partial derivative with respect </a:t>
                </a:r>
                <a:r>
                  <a:rPr lang="en-US" altLang="zh-CN" sz="2400" b="1" dirty="0" smtClean="0"/>
                  <a:t>to b,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zh-CN" sz="2400" b="1" dirty="0"/>
                  <a:t> = 0</a:t>
                </a:r>
              </a:p>
              <a:p>
                <a:pPr lvl="1"/>
                <a:r>
                  <a:rPr lang="en-US" altLang="zh-CN" sz="2400" dirty="0" smtClean="0"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400" dirty="0"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= 0</a:t>
                </a:r>
              </a:p>
              <a:p>
                <a:pPr lvl="1"/>
                <a:r>
                  <a:rPr lang="el-GR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= 0</a:t>
                </a:r>
              </a:p>
              <a:p>
                <a:pPr lvl="1"/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47800"/>
                <a:ext cx="9067800" cy="5029200"/>
              </a:xfrm>
              <a:prstGeom prst="rect">
                <a:avLst/>
              </a:prstGeom>
              <a:blipFill rotWithShape="0">
                <a:blip r:embed="rId2"/>
                <a:stretch>
                  <a:fillRect l="-10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7"/>
              <p:cNvSpPr txBox="1">
                <a:spLocks noChangeArrowheads="1"/>
              </p:cNvSpPr>
              <p:nvPr/>
            </p:nvSpPr>
            <p:spPr bwMode="auto">
              <a:xfrm>
                <a:off x="410425" y="1447800"/>
                <a:ext cx="7552185" cy="71263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425" y="1447800"/>
                <a:ext cx="7552185" cy="712631"/>
              </a:xfrm>
              <a:prstGeom prst="rect">
                <a:avLst/>
              </a:prstGeom>
              <a:blipFill rotWithShape="0">
                <a:blip r:embed="rId3"/>
                <a:stretch>
                  <a:fillRect l="-1448" b="-750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8560" y="2160"/>
              <a:ext cx="7540560" cy="5977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60" y="-7200"/>
                <a:ext cx="7560720" cy="59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3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0" y="606368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2000" b="1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sz="2400" dirty="0" smtClean="0"/>
              </a:p>
              <a:p>
                <a:pPr lvl="1"/>
                <a:r>
                  <a:rPr lang="en-US" altLang="zh-CN" sz="2000" dirty="0" smtClean="0"/>
                  <a:t>Expanding above equation</a:t>
                </a:r>
                <a:r>
                  <a:rPr lang="en-US" altLang="zh-CN" sz="2400" dirty="0" smtClean="0"/>
                  <a:t>:</a:t>
                </a:r>
              </a:p>
              <a:p>
                <a:pPr marL="344487" lvl="1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</a:rPr>
                  <a:t> ||w||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. x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+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US" altLang="zh-CN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400" dirty="0" smtClean="0"/>
                  <a:t>Substituting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 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and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in above equation</a:t>
                </a:r>
              </a:p>
              <a:p>
                <a:pPr marL="344487" lvl="1" indent="0"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+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</a:t>
                </a:r>
              </a:p>
              <a:p>
                <a:pPr marL="344487" lvl="1" indent="0">
                  <a:buNone/>
                </a:pP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)=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400" b="1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400" b="1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400" b="1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400" b="1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baseline="-250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xi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xj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 )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3" name="Text Box 7"/>
              <p:cNvSpPr txBox="1">
                <a:spLocks noChangeArrowheads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3200" b="1" dirty="0" smtClean="0">
                    <a:latin typeface="Times New Roman" panose="02020603050405020304" pitchFamily="18" charset="0"/>
                  </a:rPr>
                  <a:t>.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x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399" t="-13208" b="-18868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520" y="2160"/>
              <a:ext cx="8728200" cy="624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20" y="-6840"/>
                <a:ext cx="8749440" cy="62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3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450229"/>
            <a:ext cx="8763000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KKT </a:t>
            </a:r>
            <a:r>
              <a:rPr lang="en-IN" sz="2000" b="1" i="1" dirty="0">
                <a:solidFill>
                  <a:srgbClr val="292929"/>
                </a:solidFill>
                <a:latin typeface="charter"/>
              </a:rPr>
              <a:t>complementary slackness </a:t>
            </a:r>
            <a:r>
              <a:rPr lang="en-IN" sz="2000" dirty="0">
                <a:solidFill>
                  <a:srgbClr val="292929"/>
                </a:solidFill>
                <a:latin typeface="charter"/>
              </a:rPr>
              <a:t>condition</a:t>
            </a:r>
            <a:endParaRPr lang="en-IN" sz="2000" dirty="0"/>
          </a:p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dirty="0" err="1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 smtClean="0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1]=0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</a:rPr>
              <a:t>For this condition to be satisfied either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=0 and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 smtClean="0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0 OR</a:t>
            </a:r>
          </a:p>
          <a:p>
            <a:r>
              <a:rPr lang="en-US" altLang="zh-CN" sz="2000" dirty="0" err="1" smtClean="0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(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 smtClean="0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1=0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and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292929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i="1" dirty="0" smtClean="0">
                <a:solidFill>
                  <a:srgbClr val="292929"/>
                </a:solidFill>
                <a:latin typeface="charter"/>
              </a:rPr>
              <a:t>Using dual </a:t>
            </a:r>
            <a:r>
              <a:rPr lang="en-IN" sz="2000" b="1" i="1" dirty="0">
                <a:solidFill>
                  <a:srgbClr val="292929"/>
                </a:solidFill>
                <a:latin typeface="charter"/>
              </a:rPr>
              <a:t>feasibility</a:t>
            </a:r>
            <a:r>
              <a:rPr lang="en-IN" sz="2000" b="1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IN" sz="2000" b="1" dirty="0" smtClean="0">
                <a:solidFill>
                  <a:srgbClr val="292929"/>
                </a:solidFill>
                <a:latin typeface="charter"/>
              </a:rPr>
              <a:t>condition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&gt;=  </a:t>
            </a:r>
            <a:r>
              <a:rPr lang="en-US" altLang="zh-CN" sz="2000" dirty="0">
                <a:latin typeface="Times New Roman" panose="02020603050405020304" pitchFamily="18" charset="0"/>
              </a:rPr>
              <a:t>0</a:t>
            </a: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rgbClr val="292929"/>
              </a:solidFill>
              <a:latin typeface="charter"/>
            </a:endParaRPr>
          </a:p>
          <a:p>
            <a:r>
              <a:rPr lang="en-IN" sz="2000" b="1" u="sng" dirty="0" smtClean="0">
                <a:solidFill>
                  <a:srgbClr val="292929"/>
                </a:solidFill>
                <a:latin typeface="charter"/>
              </a:rPr>
              <a:t> case 1 </a:t>
            </a:r>
            <a:r>
              <a:rPr lang="en-IN" sz="2000" b="1" dirty="0" smtClean="0">
                <a:solidFill>
                  <a:srgbClr val="292929"/>
                </a:solidFill>
                <a:latin typeface="charter"/>
              </a:rPr>
              <a:t>: 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altLang="zh-CN" sz="2000" dirty="0">
                <a:latin typeface="Times New Roman" panose="02020603050405020304" pitchFamily="18" charset="0"/>
              </a:rPr>
              <a:t>0</a:t>
            </a: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For support vectors:  {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 smtClean="0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b = +1 when Y=1or </a:t>
            </a:r>
            <a:r>
              <a:rPr lang="en-US" altLang="zh-CN" sz="2000" dirty="0">
                <a:latin typeface="Times New Roman" panose="02020603050405020304" pitchFamily="18" charset="0"/>
              </a:rPr>
              <a:t>: 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 =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-1 </a:t>
            </a:r>
            <a:r>
              <a:rPr lang="en-US" altLang="zh-CN" sz="2000" dirty="0">
                <a:latin typeface="Times New Roman" panose="02020603050405020304" pitchFamily="18" charset="0"/>
              </a:rPr>
              <a:t>when Y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=-1}</a:t>
            </a:r>
          </a:p>
          <a:p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400" b="1" baseline="30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 b) -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1=0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endParaRPr lang="en-US" altLang="zh-CN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u="sng" dirty="0">
                <a:solidFill>
                  <a:srgbClr val="292929"/>
                </a:solidFill>
                <a:latin typeface="charter"/>
              </a:rPr>
              <a:t> case </a:t>
            </a:r>
            <a:r>
              <a:rPr lang="en-IN" sz="2000" b="1" u="sng" dirty="0" smtClean="0">
                <a:solidFill>
                  <a:srgbClr val="292929"/>
                </a:solidFill>
                <a:latin typeface="charter"/>
              </a:rPr>
              <a:t>2 </a:t>
            </a:r>
            <a:r>
              <a:rPr lang="en-IN" sz="2000" b="1" dirty="0" smtClean="0">
                <a:solidFill>
                  <a:srgbClr val="292929"/>
                </a:solidFill>
                <a:latin typeface="charter"/>
              </a:rPr>
              <a:t>: 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0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For all points other than support </a:t>
            </a:r>
            <a:r>
              <a:rPr lang="en-US" altLang="zh-CN" sz="2400" dirty="0">
                <a:latin typeface="Times New Roman" panose="02020603050405020304" pitchFamily="18" charset="0"/>
              </a:rPr>
              <a:t>vectors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:</a:t>
            </a:r>
          </a:p>
          <a:p>
            <a:r>
              <a:rPr lang="el-G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914400" y="2286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err="1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28600"/>
                <a:ext cx="5638800" cy="624082"/>
              </a:xfrm>
              <a:prstGeom prst="rect">
                <a:avLst/>
              </a:prstGeom>
              <a:blipFill rotWithShape="0">
                <a:blip r:embed="rId2"/>
                <a:stretch>
                  <a:fillRect l="-1399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60" y="338400"/>
              <a:ext cx="8461440" cy="597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560" y="325800"/>
                <a:ext cx="8479800" cy="60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6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77" y="111308"/>
            <a:ext cx="6120680" cy="850106"/>
          </a:xfrm>
        </p:spPr>
        <p:txBody>
          <a:bodyPr/>
          <a:lstStyle/>
          <a:p>
            <a:r>
              <a:rPr lang="en-US" dirty="0" smtClean="0"/>
              <a:t>Linear SVM summary – 1</a:t>
            </a:r>
            <a:br>
              <a:rPr lang="en-US" dirty="0" smtClean="0"/>
            </a:br>
            <a:r>
              <a:rPr lang="en-US" b="1" dirty="0"/>
              <a:t>SVM </a:t>
            </a:r>
            <a:r>
              <a:rPr lang="en-US" altLang="zh-CN" b="1" dirty="0"/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6"/>
              <p:cNvSpPr txBox="1">
                <a:spLocks noChangeArrowheads="1"/>
              </p:cNvSpPr>
              <p:nvPr/>
            </p:nvSpPr>
            <p:spPr bwMode="auto">
              <a:xfrm>
                <a:off x="136477" y="1256817"/>
                <a:ext cx="6185648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 err="1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 err="1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 err="1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 err="1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477" y="1256817"/>
                <a:ext cx="6185648" cy="1574405"/>
              </a:xfrm>
              <a:prstGeom prst="rect">
                <a:avLst/>
              </a:prstGeom>
              <a:blipFill rotWithShape="0">
                <a:blip r:embed="rId2"/>
                <a:stretch>
                  <a:fillRect l="-1766" t="-3053" b="-91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6824" y="2899775"/>
                <a:ext cx="7552185" cy="71263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4" y="2899775"/>
                <a:ext cx="7552185" cy="712631"/>
              </a:xfrm>
              <a:prstGeom prst="rect">
                <a:avLst/>
              </a:prstGeom>
              <a:blipFill rotWithShape="0">
                <a:blip r:embed="rId3"/>
                <a:stretch>
                  <a:fillRect l="-1448" b="-7438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384144" y="3962400"/>
                <a:ext cx="5939118" cy="2436180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Find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such that</a:t>
                </a:r>
              </a:p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en-US" sz="2800" b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l-GR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</a:rPr>
                  <a:t>is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maximized and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(1)  </a:t>
                </a:r>
                <a:r>
                  <a:rPr lang="el-GR" altLang="en-US" sz="2800" dirty="0">
                    <a:latin typeface="Times New Roman" panose="02020603050405020304" pitchFamily="18" charset="0"/>
                  </a:rPr>
                  <a:t>Σ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(2)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for all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44" y="3962400"/>
                <a:ext cx="5939118" cy="2436180"/>
              </a:xfrm>
              <a:prstGeom prst="rect">
                <a:avLst/>
              </a:prstGeom>
              <a:blipFill rotWithShape="0">
                <a:blip r:embed="rId4"/>
                <a:stretch>
                  <a:fillRect l="-1840" t="-1980" r="-2965" b="-5446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64880" y="990000"/>
              <a:ext cx="8371080" cy="552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880" y="978120"/>
                <a:ext cx="8387640" cy="55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3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09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Dual Problem</a:t>
            </a:r>
          </a:p>
        </p:txBody>
      </p:sp>
      <p:sp>
        <p:nvSpPr>
          <p:cNvPr id="63491" name="Rectangle 4099"/>
          <p:cNvSpPr>
            <a:spLocks noGrp="1" noChangeArrowheads="1"/>
          </p:cNvSpPr>
          <p:nvPr>
            <p:ph idx="1"/>
          </p:nvPr>
        </p:nvSpPr>
        <p:spPr>
          <a:xfrm>
            <a:off x="381000" y="1266825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smtClean="0"/>
              <a:t>The new objective function is in terms of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only</a:t>
            </a:r>
          </a:p>
          <a:p>
            <a:pPr eaLnBrk="1" hangingPunct="1"/>
            <a:r>
              <a:rPr lang="en-US" sz="2000" dirty="0" smtClean="0"/>
              <a:t>It is known as the dual problem: if we know </a:t>
            </a:r>
            <a:r>
              <a:rPr lang="en-US" sz="2000" b="1" dirty="0" smtClean="0"/>
              <a:t>w</a:t>
            </a:r>
            <a:r>
              <a:rPr lang="en-US" sz="2000" dirty="0" smtClean="0"/>
              <a:t>, we know all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; if we know all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, we know </a:t>
            </a:r>
            <a:r>
              <a:rPr lang="en-US" sz="2000" b="1" dirty="0" smtClean="0"/>
              <a:t>w</a:t>
            </a:r>
          </a:p>
          <a:p>
            <a:pPr eaLnBrk="1" hangingPunct="1"/>
            <a:r>
              <a:rPr lang="en-US" sz="2000" dirty="0" smtClean="0"/>
              <a:t>The original problem is known as the primal problem</a:t>
            </a:r>
          </a:p>
          <a:p>
            <a:pPr eaLnBrk="1" hangingPunct="1"/>
            <a:r>
              <a:rPr lang="en-US" sz="2000" dirty="0" smtClean="0"/>
              <a:t>The objective function of the dual problem needs to be maximized (comes out from the KKT theory)</a:t>
            </a:r>
          </a:p>
          <a:p>
            <a:pPr eaLnBrk="1" hangingPunct="1"/>
            <a:r>
              <a:rPr lang="en-US" sz="2000" dirty="0" smtClean="0"/>
              <a:t>The dual problem is therefore:</a:t>
            </a:r>
          </a:p>
        </p:txBody>
      </p:sp>
      <p:sp>
        <p:nvSpPr>
          <p:cNvPr id="63492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ADA1988-21B6-4EFA-BDD1-77199B82E9B5}" type="slidenum">
              <a:rPr lang="en-US" sz="1400" smtClean="0"/>
              <a:pPr eaLnBrk="1" hangingPunct="1"/>
              <a:t>47</a:t>
            </a:fld>
            <a:endParaRPr lang="en-US" sz="1400" smtClean="0"/>
          </a:p>
        </p:txBody>
      </p:sp>
      <p:pic>
        <p:nvPicPr>
          <p:cNvPr id="63493" name="Picture 410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4956175"/>
            <a:ext cx="53308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410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93" y="3989658"/>
            <a:ext cx="5638800" cy="71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 Box 4102"/>
          <p:cNvSpPr txBox="1">
            <a:spLocks noChangeArrowheads="1"/>
          </p:cNvSpPr>
          <p:nvPr/>
        </p:nvSpPr>
        <p:spPr bwMode="auto">
          <a:xfrm>
            <a:off x="517525" y="5824538"/>
            <a:ext cx="3978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/>
              <a:t>Properties of </a:t>
            </a:r>
            <a:r>
              <a:rPr lang="en-US" sz="1800">
                <a:latin typeface="Symbol" pitchFamily="18" charset="2"/>
              </a:rPr>
              <a:t>a</a:t>
            </a:r>
            <a:r>
              <a:rPr lang="en-US" sz="1800" baseline="-25000"/>
              <a:t>i</a:t>
            </a:r>
            <a:r>
              <a:rPr lang="en-US" sz="1800"/>
              <a:t> when we introduce the Lagrange multipliers</a:t>
            </a:r>
          </a:p>
        </p:txBody>
      </p:sp>
      <p:sp>
        <p:nvSpPr>
          <p:cNvPr id="63496" name="Text Box 4103"/>
          <p:cNvSpPr txBox="1">
            <a:spLocks noChangeArrowheads="1"/>
          </p:cNvSpPr>
          <p:nvPr/>
        </p:nvSpPr>
        <p:spPr bwMode="auto">
          <a:xfrm>
            <a:off x="5089525" y="5835650"/>
            <a:ext cx="3978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 dirty="0"/>
              <a:t>The result when we differentiate the original </a:t>
            </a:r>
            <a:r>
              <a:rPr lang="en-US" sz="1800" dirty="0" err="1"/>
              <a:t>Lagrangian</a:t>
            </a:r>
            <a:r>
              <a:rPr lang="en-US" sz="1800" dirty="0"/>
              <a:t> w.r.t. b</a:t>
            </a:r>
          </a:p>
        </p:txBody>
      </p:sp>
      <p:sp>
        <p:nvSpPr>
          <p:cNvPr id="63497" name="AutoShape 4104"/>
          <p:cNvSpPr>
            <a:spLocks noChangeArrowheads="1"/>
          </p:cNvSpPr>
          <p:nvPr/>
        </p:nvSpPr>
        <p:spPr bwMode="auto">
          <a:xfrm rot="-7243134">
            <a:off x="2895600" y="5486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3498" name="AutoShape 4105"/>
          <p:cNvSpPr>
            <a:spLocks noChangeArrowheads="1"/>
          </p:cNvSpPr>
          <p:nvPr/>
        </p:nvSpPr>
        <p:spPr bwMode="auto">
          <a:xfrm rot="6370467">
            <a:off x="6553200" y="5181600"/>
            <a:ext cx="304800" cy="9144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37040" y="1595520"/>
              <a:ext cx="6633720" cy="417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9840" y="1584720"/>
                <a:ext cx="6651720" cy="41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0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1447800"/>
            <a:ext cx="8843682" cy="491020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26360" y="67680"/>
              <a:ext cx="6792840" cy="409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5200" y="57960"/>
                <a:ext cx="6813720" cy="41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2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47" y="48803"/>
            <a:ext cx="6767264" cy="1234845"/>
          </a:xfr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SVM summary –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Parameters to learn – W, b, </a:t>
            </a:r>
            <a:r>
              <a:rPr lang="el-GR" alt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47" y="1524000"/>
            <a:ext cx="89154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Calculate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SVM </a:t>
            </a:r>
            <a:r>
              <a:rPr lang="en-US" b="1" dirty="0"/>
              <a:t>Classification  </a:t>
            </a:r>
            <a:r>
              <a:rPr lang="en-US" b="1" dirty="0" smtClean="0"/>
              <a:t>function     For </a:t>
            </a:r>
            <a:r>
              <a:rPr lang="en-US" b="1" dirty="0"/>
              <a:t>support vectors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Calculate W and b</a:t>
            </a:r>
            <a:endParaRPr lang="en-IN" b="1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49627"/>
            <a:ext cx="3962400" cy="72807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859331" y="2898164"/>
            <a:ext cx="2929007" cy="83099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l-G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[-1 (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w </a:t>
            </a:r>
            <a:r>
              <a:rPr lang="en-US" altLang="zh-CN" sz="2400" b="1" dirty="0">
                <a:latin typeface="Times New Roman" panose="02020603050405020304" pitchFamily="18" charset="0"/>
              </a:rPr>
              <a:t>.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)] = -1</a:t>
            </a:r>
          </a:p>
          <a:p>
            <a:r>
              <a:rPr lang="el-G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[+1 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</a:rPr>
              <a:t>w .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)] = 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690389"/>
            <a:ext cx="2366353" cy="46166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>
                <a:solidFill>
                  <a:srgbClr val="FF0000"/>
                </a:solidFill>
              </a:rPr>
              <a:t>w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= </a:t>
            </a:r>
            <a:r>
              <a:rPr lang="el-GR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7" name="Rectangle 6"/>
          <p:cNvSpPr/>
          <p:nvPr/>
        </p:nvSpPr>
        <p:spPr>
          <a:xfrm>
            <a:off x="3497979" y="4766018"/>
            <a:ext cx="2361352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= 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–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W.x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83400" y="560520"/>
              <a:ext cx="8287560" cy="4375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000" y="549000"/>
                <a:ext cx="8303040" cy="43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3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31" name="Line 15"/>
          <p:cNvSpPr>
            <a:spLocks noChangeShapeType="1"/>
          </p:cNvSpPr>
          <p:nvPr/>
        </p:nvSpPr>
        <p:spPr bwMode="auto">
          <a:xfrm>
            <a:off x="2441359" y="2091004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9632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9633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4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5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6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7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8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39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0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1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2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3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4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5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6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7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8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49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0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1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2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3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4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5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6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7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8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59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0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1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2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3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4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5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6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667" name="Text Box 51"/>
          <p:cNvSpPr txBox="1">
            <a:spLocks noChangeArrowheads="1"/>
          </p:cNvSpPr>
          <p:nvPr/>
        </p:nvSpPr>
        <p:spPr bwMode="auto">
          <a:xfrm>
            <a:off x="4876800" y="1744436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latin typeface="Tahoma" panose="020B0604030504040204" pitchFamily="34" charset="0"/>
              </a:rPr>
              <a:t>f</a:t>
            </a:r>
            <a:r>
              <a:rPr lang="en-US" altLang="zh-CN" sz="2000" i="1" dirty="0">
                <a:latin typeface="Tahoma" panose="020B0604030504040204" pitchFamily="34" charset="0"/>
              </a:rPr>
              <a:t>(</a:t>
            </a:r>
            <a:r>
              <a:rPr lang="en-US" altLang="zh-CN" sz="2000" b="1" i="1" dirty="0" err="1">
                <a:latin typeface="Tahoma" panose="020B0604030504040204" pitchFamily="34" charset="0"/>
              </a:rPr>
              <a:t>x</a:t>
            </a:r>
            <a:r>
              <a:rPr lang="en-US" altLang="zh-CN" sz="2000" i="1" dirty="0" err="1">
                <a:latin typeface="Tahoma" panose="020B0604030504040204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 dirty="0">
                <a:latin typeface="Tahoma" panose="020B0604030504040204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 dirty="0">
                <a:latin typeface="Tahoma" panose="020B0604030504040204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 dirty="0">
                <a:latin typeface="Tahoma" panose="020B0604030504040204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 dirty="0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9668" name="Line 52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9669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39670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18430" y="2942845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Tahoma" panose="020B0604030504040204" pitchFamily="34" charset="0"/>
              </a:rPr>
              <a:t>denotes +1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Tahoma" panose="020B0604030504040204" pitchFamily="34" charset="0"/>
              </a:rPr>
              <a:t>denotes -1</a:t>
            </a:r>
          </a:p>
        </p:txBody>
      </p:sp>
      <p:sp>
        <p:nvSpPr>
          <p:cNvPr id="54" name="Oval 13"/>
          <p:cNvSpPr>
            <a:spLocks noChangeAspect="1" noChangeArrowheads="1"/>
          </p:cNvSpPr>
          <p:nvPr/>
        </p:nvSpPr>
        <p:spPr bwMode="auto">
          <a:xfrm rot="4777107">
            <a:off x="429358" y="309351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14"/>
          <p:cNvSpPr>
            <a:spLocks noChangeAspect="1" noChangeArrowheads="1"/>
          </p:cNvSpPr>
          <p:nvPr/>
        </p:nvSpPr>
        <p:spPr bwMode="auto">
          <a:xfrm rot="5895381">
            <a:off x="388214" y="36166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31797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Geometrical Interpretation</a:t>
            </a:r>
          </a:p>
        </p:txBody>
      </p:sp>
      <p:sp>
        <p:nvSpPr>
          <p:cNvPr id="665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7FB6AF8-B6FB-4486-BB19-952960AC52FC}" type="slidenum">
              <a:rPr lang="en-US" sz="1400" smtClean="0"/>
              <a:pPr eaLnBrk="1" hangingPunct="1"/>
              <a:t>50</a:t>
            </a:fld>
            <a:endParaRPr lang="en-US" sz="1400" smtClean="0"/>
          </a:p>
        </p:txBody>
      </p:sp>
      <p:sp>
        <p:nvSpPr>
          <p:cNvPr id="66564" name="Text Box 56"/>
          <p:cNvSpPr txBox="1">
            <a:spLocks noChangeArrowheads="1"/>
          </p:cNvSpPr>
          <p:nvPr/>
        </p:nvSpPr>
        <p:spPr bwMode="auto">
          <a:xfrm>
            <a:off x="3352800" y="4495800"/>
            <a:ext cx="113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6</a:t>
            </a:r>
            <a:r>
              <a:rPr lang="en-US"/>
              <a:t>=1.4</a:t>
            </a:r>
          </a:p>
        </p:txBody>
      </p:sp>
      <p:sp>
        <p:nvSpPr>
          <p:cNvPr id="66565" name="Line 22"/>
          <p:cNvSpPr>
            <a:spLocks noChangeShapeType="1"/>
          </p:cNvSpPr>
          <p:nvPr/>
        </p:nvSpPr>
        <p:spPr bwMode="auto">
          <a:xfrm flipV="1">
            <a:off x="1219200" y="1611313"/>
            <a:ext cx="0" cy="42799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6" name="Line 23"/>
          <p:cNvSpPr>
            <a:spLocks noChangeShapeType="1"/>
          </p:cNvSpPr>
          <p:nvPr/>
        </p:nvSpPr>
        <p:spPr bwMode="auto">
          <a:xfrm flipV="1">
            <a:off x="1219200" y="5891213"/>
            <a:ext cx="407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7" name="Oval 24"/>
          <p:cNvSpPr>
            <a:spLocks noChangeArrowheads="1"/>
          </p:cNvSpPr>
          <p:nvPr/>
        </p:nvSpPr>
        <p:spPr bwMode="auto">
          <a:xfrm>
            <a:off x="3971925" y="2427288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68" name="Oval 25"/>
          <p:cNvSpPr>
            <a:spLocks noChangeArrowheads="1"/>
          </p:cNvSpPr>
          <p:nvPr/>
        </p:nvSpPr>
        <p:spPr bwMode="auto">
          <a:xfrm>
            <a:off x="4648200" y="3276600"/>
            <a:ext cx="204788" cy="2047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69" name="Oval 26"/>
          <p:cNvSpPr>
            <a:spLocks noChangeArrowheads="1"/>
          </p:cNvSpPr>
          <p:nvPr/>
        </p:nvSpPr>
        <p:spPr bwMode="auto">
          <a:xfrm>
            <a:off x="5399088" y="3548063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0" name="Oval 27"/>
          <p:cNvSpPr>
            <a:spLocks noChangeArrowheads="1"/>
          </p:cNvSpPr>
          <p:nvPr/>
        </p:nvSpPr>
        <p:spPr bwMode="auto">
          <a:xfrm>
            <a:off x="3359150" y="2630488"/>
            <a:ext cx="204788" cy="204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1" name="Oval 28"/>
          <p:cNvSpPr>
            <a:spLocks noChangeArrowheads="1"/>
          </p:cNvSpPr>
          <p:nvPr/>
        </p:nvSpPr>
        <p:spPr bwMode="auto">
          <a:xfrm>
            <a:off x="4684713" y="3956050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2" name="Rectangle 29"/>
          <p:cNvSpPr>
            <a:spLocks noChangeArrowheads="1"/>
          </p:cNvSpPr>
          <p:nvPr/>
        </p:nvSpPr>
        <p:spPr bwMode="auto">
          <a:xfrm>
            <a:off x="1676400" y="4038600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3" name="Rectangle 30"/>
          <p:cNvSpPr>
            <a:spLocks noChangeArrowheads="1"/>
          </p:cNvSpPr>
          <p:nvPr/>
        </p:nvSpPr>
        <p:spPr bwMode="auto">
          <a:xfrm>
            <a:off x="3352800" y="4419600"/>
            <a:ext cx="204788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4" name="Rectangle 31"/>
          <p:cNvSpPr>
            <a:spLocks noChangeArrowheads="1"/>
          </p:cNvSpPr>
          <p:nvPr/>
        </p:nvSpPr>
        <p:spPr bwMode="auto">
          <a:xfrm>
            <a:off x="3054350" y="5076825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5" name="Rectangle 33"/>
          <p:cNvSpPr>
            <a:spLocks noChangeArrowheads="1"/>
          </p:cNvSpPr>
          <p:nvPr/>
        </p:nvSpPr>
        <p:spPr bwMode="auto">
          <a:xfrm>
            <a:off x="1830388" y="4975225"/>
            <a:ext cx="204787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6" name="Rectangle 34"/>
          <p:cNvSpPr>
            <a:spLocks noChangeArrowheads="1"/>
          </p:cNvSpPr>
          <p:nvPr/>
        </p:nvSpPr>
        <p:spPr bwMode="auto">
          <a:xfrm>
            <a:off x="2035175" y="3446463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7" name="Text Box 35"/>
          <p:cNvSpPr txBox="1">
            <a:spLocks noChangeArrowheads="1"/>
          </p:cNvSpPr>
          <p:nvPr/>
        </p:nvSpPr>
        <p:spPr bwMode="auto">
          <a:xfrm>
            <a:off x="1752600" y="5486400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2000"/>
              <a:t>Class 1</a:t>
            </a:r>
          </a:p>
        </p:txBody>
      </p:sp>
      <p:sp>
        <p:nvSpPr>
          <p:cNvPr id="66578" name="Text Box 36"/>
          <p:cNvSpPr txBox="1">
            <a:spLocks noChangeArrowheads="1"/>
          </p:cNvSpPr>
          <p:nvPr/>
        </p:nvSpPr>
        <p:spPr bwMode="auto">
          <a:xfrm>
            <a:off x="3048000" y="1447800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2000"/>
              <a:t>Class 2</a:t>
            </a:r>
          </a:p>
        </p:txBody>
      </p:sp>
      <p:sp>
        <p:nvSpPr>
          <p:cNvPr id="66579" name="Line 37"/>
          <p:cNvSpPr>
            <a:spLocks noChangeShapeType="1"/>
          </p:cNvSpPr>
          <p:nvPr/>
        </p:nvSpPr>
        <p:spPr bwMode="auto">
          <a:xfrm>
            <a:off x="2646363" y="1917700"/>
            <a:ext cx="3363912" cy="33623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0" name="Line 38"/>
          <p:cNvSpPr>
            <a:spLocks noChangeShapeType="1"/>
          </p:cNvSpPr>
          <p:nvPr/>
        </p:nvSpPr>
        <p:spPr bwMode="auto">
          <a:xfrm>
            <a:off x="1320800" y="2427288"/>
            <a:ext cx="3632200" cy="35909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1" name="Line 39"/>
          <p:cNvSpPr>
            <a:spLocks noChangeShapeType="1"/>
          </p:cNvSpPr>
          <p:nvPr/>
        </p:nvSpPr>
        <p:spPr bwMode="auto">
          <a:xfrm>
            <a:off x="1320800" y="1509713"/>
            <a:ext cx="4165600" cy="4129087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6582" name="Picture 4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410200"/>
            <a:ext cx="1905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3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00600"/>
            <a:ext cx="18288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4" name="Picture 4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943600"/>
            <a:ext cx="21336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5" name="Line 46"/>
          <p:cNvSpPr>
            <a:spLocks noChangeShapeType="1"/>
          </p:cNvSpPr>
          <p:nvPr/>
        </p:nvSpPr>
        <p:spPr bwMode="auto">
          <a:xfrm flipV="1">
            <a:off x="2849563" y="2427288"/>
            <a:ext cx="2141537" cy="224155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6586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71800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7" name="Text Box 51"/>
          <p:cNvSpPr txBox="1">
            <a:spLocks noChangeArrowheads="1"/>
          </p:cNvSpPr>
          <p:nvPr/>
        </p:nvSpPr>
        <p:spPr bwMode="auto">
          <a:xfrm>
            <a:off x="4876800" y="3886200"/>
            <a:ext cx="113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1</a:t>
            </a:r>
            <a:r>
              <a:rPr lang="en-US"/>
              <a:t>=0.8</a:t>
            </a:r>
          </a:p>
        </p:txBody>
      </p:sp>
      <p:sp>
        <p:nvSpPr>
          <p:cNvPr id="66588" name="Text Box 52"/>
          <p:cNvSpPr txBox="1">
            <a:spLocks noChangeArrowheads="1"/>
          </p:cNvSpPr>
          <p:nvPr/>
        </p:nvSpPr>
        <p:spPr bwMode="auto">
          <a:xfrm>
            <a:off x="5410200" y="31242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2</a:t>
            </a:r>
            <a:r>
              <a:rPr lang="en-US"/>
              <a:t>=0</a:t>
            </a:r>
          </a:p>
        </p:txBody>
      </p:sp>
      <p:sp>
        <p:nvSpPr>
          <p:cNvPr id="66589" name="Text Box 53"/>
          <p:cNvSpPr txBox="1">
            <a:spLocks noChangeArrowheads="1"/>
          </p:cNvSpPr>
          <p:nvPr/>
        </p:nvSpPr>
        <p:spPr bwMode="auto">
          <a:xfrm>
            <a:off x="2971800" y="52578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3</a:t>
            </a:r>
            <a:r>
              <a:rPr lang="en-US"/>
              <a:t>=0</a:t>
            </a:r>
          </a:p>
        </p:txBody>
      </p:sp>
      <p:sp>
        <p:nvSpPr>
          <p:cNvPr id="66590" name="Text Box 54"/>
          <p:cNvSpPr txBox="1">
            <a:spLocks noChangeArrowheads="1"/>
          </p:cNvSpPr>
          <p:nvPr/>
        </p:nvSpPr>
        <p:spPr bwMode="auto">
          <a:xfrm>
            <a:off x="1295400" y="41148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4</a:t>
            </a:r>
            <a:r>
              <a:rPr lang="en-US"/>
              <a:t>=0</a:t>
            </a:r>
          </a:p>
        </p:txBody>
      </p:sp>
      <p:sp>
        <p:nvSpPr>
          <p:cNvPr id="66591" name="Text Box 55"/>
          <p:cNvSpPr txBox="1">
            <a:spLocks noChangeArrowheads="1"/>
          </p:cNvSpPr>
          <p:nvPr/>
        </p:nvSpPr>
        <p:spPr bwMode="auto">
          <a:xfrm>
            <a:off x="1066800" y="32766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5</a:t>
            </a:r>
            <a:r>
              <a:rPr lang="en-US"/>
              <a:t>=0</a:t>
            </a:r>
          </a:p>
        </p:txBody>
      </p:sp>
      <p:sp>
        <p:nvSpPr>
          <p:cNvPr id="66592" name="Text Box 58"/>
          <p:cNvSpPr txBox="1">
            <a:spLocks noChangeArrowheads="1"/>
          </p:cNvSpPr>
          <p:nvPr/>
        </p:nvSpPr>
        <p:spPr bwMode="auto">
          <a:xfrm>
            <a:off x="4648200" y="28956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7</a:t>
            </a:r>
            <a:r>
              <a:rPr lang="en-US"/>
              <a:t>=0</a:t>
            </a:r>
          </a:p>
        </p:txBody>
      </p:sp>
      <p:sp>
        <p:nvSpPr>
          <p:cNvPr id="66593" name="Text Box 59"/>
          <p:cNvSpPr txBox="1">
            <a:spLocks noChangeArrowheads="1"/>
          </p:cNvSpPr>
          <p:nvPr/>
        </p:nvSpPr>
        <p:spPr bwMode="auto">
          <a:xfrm>
            <a:off x="2743200" y="22098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8</a:t>
            </a:r>
            <a:r>
              <a:rPr lang="en-US"/>
              <a:t>=0.6</a:t>
            </a:r>
          </a:p>
        </p:txBody>
      </p:sp>
      <p:sp>
        <p:nvSpPr>
          <p:cNvPr id="66594" name="Text Box 60"/>
          <p:cNvSpPr txBox="1">
            <a:spLocks noChangeArrowheads="1"/>
          </p:cNvSpPr>
          <p:nvPr/>
        </p:nvSpPr>
        <p:spPr bwMode="auto">
          <a:xfrm>
            <a:off x="1600200" y="50292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9</a:t>
            </a:r>
            <a:r>
              <a:rPr lang="en-US"/>
              <a:t>=0</a:t>
            </a:r>
          </a:p>
        </p:txBody>
      </p:sp>
      <p:sp>
        <p:nvSpPr>
          <p:cNvPr id="66595" name="Text Box 61"/>
          <p:cNvSpPr txBox="1">
            <a:spLocks noChangeArrowheads="1"/>
          </p:cNvSpPr>
          <p:nvPr/>
        </p:nvSpPr>
        <p:spPr bwMode="auto">
          <a:xfrm>
            <a:off x="3962400" y="2057400"/>
            <a:ext cx="98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>
                <a:latin typeface="Symbol" pitchFamily="18" charset="2"/>
              </a:rPr>
              <a:t>a</a:t>
            </a:r>
            <a:r>
              <a:rPr lang="en-US" baseline="-25000" dirty="0"/>
              <a:t>10</a:t>
            </a:r>
            <a:r>
              <a:rPr lang="en-US" dirty="0"/>
              <a:t>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702800" y="2190240"/>
              <a:ext cx="4251240" cy="357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94160" y="2178360"/>
                <a:ext cx="4272840" cy="36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2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57200"/>
            <a:ext cx="7968525" cy="850106"/>
          </a:xfrm>
        </p:spPr>
        <p:txBody>
          <a:bodyPr/>
          <a:lstStyle/>
          <a:p>
            <a:r>
              <a:rPr lang="en-US" dirty="0" smtClean="0"/>
              <a:t>Substituting w in support vectors function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4" y="1676400"/>
            <a:ext cx="6793051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68160" y="960120"/>
              <a:ext cx="5908320" cy="480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9880" y="952920"/>
                <a:ext cx="5924160" cy="48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1777"/>
            <a:ext cx="8091664" cy="52578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48200" y="3581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/>
              <a:t>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463120" y="384840"/>
              <a:ext cx="4765680" cy="382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6640" y="373680"/>
                <a:ext cx="477828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1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 smtClean="0"/>
              <a:t>Solving for </a:t>
            </a:r>
            <a:r>
              <a:rPr lang="el-GR" b="1" dirty="0" smtClean="0"/>
              <a:t>α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We know that for the support vectors, f(x) = 1 or -1 exactly</a:t>
            </a:r>
          </a:p>
          <a:p>
            <a:r>
              <a:rPr lang="en-US" sz="2400" dirty="0"/>
              <a:t>Add a 1 in the feature representation for the </a:t>
            </a:r>
            <a:r>
              <a:rPr lang="en-US" sz="2400" dirty="0" smtClean="0"/>
              <a:t>bias</a:t>
            </a:r>
          </a:p>
          <a:p>
            <a:endParaRPr lang="en-US" sz="2400" dirty="0"/>
          </a:p>
          <a:p>
            <a:r>
              <a:rPr lang="en-US" sz="2400" dirty="0"/>
              <a:t>The support vectors have coordinates and labels:</a:t>
            </a:r>
          </a:p>
          <a:p>
            <a:pPr lvl="1"/>
            <a:r>
              <a:rPr lang="en-US" sz="2400" b="1" dirty="0"/>
              <a:t>x1 = [0 1 1], y1 = -1</a:t>
            </a:r>
          </a:p>
          <a:p>
            <a:pPr lvl="1"/>
            <a:r>
              <a:rPr lang="en-US" sz="2400" b="1" dirty="0"/>
              <a:t>x2 = [-1 3 1], y2 = +1</a:t>
            </a:r>
          </a:p>
          <a:p>
            <a:pPr lvl="1"/>
            <a:r>
              <a:rPr lang="en-US" sz="2400" b="1" dirty="0"/>
              <a:t>x3 = [1 3 1], y3 = +</a:t>
            </a:r>
            <a:r>
              <a:rPr lang="en-US" sz="2400" b="1" dirty="0" smtClean="0"/>
              <a:t>1</a:t>
            </a:r>
          </a:p>
          <a:p>
            <a:pPr lvl="1"/>
            <a:endParaRPr lang="en-US" sz="2400" dirty="0"/>
          </a:p>
          <a:p>
            <a:r>
              <a:rPr lang="en-US" sz="2400" dirty="0"/>
              <a:t>Thus we can form the following system of linear equations:</a:t>
            </a:r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0960" y="18360"/>
              <a:ext cx="7502760" cy="488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0" y="8640"/>
                <a:ext cx="7523280" cy="49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9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D71ABC0B-24A3-4EC6-811C-A5A229B3EFA3}"/>
              </a:ext>
            </a:extLst>
          </p:cNvPr>
          <p:cNvSpPr txBox="1">
            <a:spLocks/>
          </p:cNvSpPr>
          <p:nvPr/>
        </p:nvSpPr>
        <p:spPr>
          <a:xfrm>
            <a:off x="49144" y="2141182"/>
            <a:ext cx="9094856" cy="43358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300" dirty="0" smtClean="0"/>
              <a:t>System of linear equations: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 smtClean="0"/>
              <a:t>α</a:t>
            </a:r>
            <a:r>
              <a:rPr lang="en-US" sz="2300" baseline="-25000" dirty="0" smtClean="0"/>
              <a:t>1</a:t>
            </a:r>
            <a:r>
              <a:rPr lang="en-US" sz="2300" dirty="0" smtClean="0"/>
              <a:t>. y</a:t>
            </a:r>
            <a:r>
              <a:rPr lang="en-US" sz="2300" baseline="-25000" dirty="0" smtClean="0"/>
              <a:t>1</a:t>
            </a:r>
            <a:r>
              <a:rPr lang="en-US" sz="2300" dirty="0" smtClean="0"/>
              <a:t>. (x</a:t>
            </a:r>
            <a:r>
              <a:rPr lang="en-US" sz="2300" baseline="-25000" dirty="0" smtClean="0"/>
              <a:t>1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. x</a:t>
            </a:r>
            <a:r>
              <a:rPr lang="en-US" sz="2300" baseline="-25000" dirty="0" smtClean="0"/>
              <a:t>1</a:t>
            </a:r>
            <a:r>
              <a:rPr lang="en-US" sz="2300" dirty="0" smtClean="0"/>
              <a:t>)+ α</a:t>
            </a:r>
            <a:r>
              <a:rPr lang="en-US" sz="2300" baseline="-25000" dirty="0" smtClean="0"/>
              <a:t>2</a:t>
            </a:r>
            <a:r>
              <a:rPr lang="en-US" sz="2300" dirty="0" smtClean="0"/>
              <a:t> . Y</a:t>
            </a:r>
            <a:r>
              <a:rPr lang="en-US" sz="2300" baseline="-25000" dirty="0" smtClean="0"/>
              <a:t>2 . </a:t>
            </a:r>
            <a:r>
              <a:rPr lang="en-US" sz="2300" dirty="0" smtClean="0"/>
              <a:t> (x</a:t>
            </a:r>
            <a:r>
              <a:rPr lang="en-US" sz="2300" baseline="-25000" dirty="0" smtClean="0"/>
              <a:t>1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. x</a:t>
            </a:r>
            <a:r>
              <a:rPr lang="en-US" sz="2300" baseline="-25000" dirty="0" smtClean="0"/>
              <a:t>2</a:t>
            </a:r>
            <a:r>
              <a:rPr lang="en-US" sz="2300" dirty="0" smtClean="0"/>
              <a:t>)+ α</a:t>
            </a:r>
            <a:r>
              <a:rPr lang="en-US" sz="2300" baseline="-25000" dirty="0" smtClean="0"/>
              <a:t>3</a:t>
            </a:r>
            <a:r>
              <a:rPr lang="en-US" sz="2300" dirty="0" smtClean="0"/>
              <a:t> . y</a:t>
            </a:r>
            <a:r>
              <a:rPr lang="en-US" sz="2300" baseline="-25000" dirty="0" smtClean="0"/>
              <a:t>3</a:t>
            </a:r>
            <a:r>
              <a:rPr lang="en-US" sz="2300" dirty="0" smtClean="0"/>
              <a:t> . (x</a:t>
            </a:r>
            <a:r>
              <a:rPr lang="en-US" sz="2300" baseline="-25000" dirty="0" smtClean="0"/>
              <a:t>1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. x3) = y</a:t>
            </a:r>
            <a:r>
              <a:rPr lang="en-US" sz="2300" baseline="-25000" dirty="0" smtClean="0"/>
              <a:t>1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/>
              <a:t>α</a:t>
            </a:r>
            <a:r>
              <a:rPr lang="en-US" sz="2300" baseline="-25000" dirty="0"/>
              <a:t>1</a:t>
            </a:r>
            <a:r>
              <a:rPr lang="en-US" sz="2300" dirty="0"/>
              <a:t>. y</a:t>
            </a:r>
            <a:r>
              <a:rPr lang="en-US" sz="2300" baseline="-25000" dirty="0"/>
              <a:t>1</a:t>
            </a:r>
            <a:r>
              <a:rPr lang="en-US" sz="2300" dirty="0"/>
              <a:t>.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2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</a:t>
            </a:r>
            <a:r>
              <a:rPr lang="en-US" sz="2300" baseline="-25000" dirty="0"/>
              <a:t>1</a:t>
            </a:r>
            <a:r>
              <a:rPr lang="en-US" sz="2300" dirty="0"/>
              <a:t>)+ α</a:t>
            </a:r>
            <a:r>
              <a:rPr lang="en-US" sz="2300" baseline="-25000" dirty="0"/>
              <a:t>2</a:t>
            </a:r>
            <a:r>
              <a:rPr lang="en-US" sz="2300" dirty="0"/>
              <a:t> . Y</a:t>
            </a:r>
            <a:r>
              <a:rPr lang="en-US" sz="2300" baseline="-25000" dirty="0"/>
              <a:t>2 . </a:t>
            </a:r>
            <a:r>
              <a:rPr lang="en-US" sz="2300" dirty="0"/>
              <a:t>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2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</a:t>
            </a:r>
            <a:r>
              <a:rPr lang="en-US" sz="2300" baseline="-25000" dirty="0"/>
              <a:t>2</a:t>
            </a:r>
            <a:r>
              <a:rPr lang="en-US" sz="2300" dirty="0"/>
              <a:t>)+ α</a:t>
            </a:r>
            <a:r>
              <a:rPr lang="en-US" sz="2300" baseline="-25000" dirty="0"/>
              <a:t>3</a:t>
            </a:r>
            <a:r>
              <a:rPr lang="en-US" sz="2300" dirty="0"/>
              <a:t> . y</a:t>
            </a:r>
            <a:r>
              <a:rPr lang="en-US" sz="2300" baseline="-25000" dirty="0"/>
              <a:t>3</a:t>
            </a:r>
            <a:r>
              <a:rPr lang="en-US" sz="2300" dirty="0"/>
              <a:t> .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2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x3) = </a:t>
            </a:r>
            <a:r>
              <a:rPr lang="en-US" sz="2300" dirty="0" smtClean="0"/>
              <a:t>y</a:t>
            </a:r>
            <a:r>
              <a:rPr lang="en-US" sz="2300" baseline="-25000" dirty="0" smtClean="0"/>
              <a:t>2</a:t>
            </a:r>
            <a:endParaRPr lang="en-US" sz="2300" baseline="-250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/>
              <a:t>α</a:t>
            </a:r>
            <a:r>
              <a:rPr lang="en-US" sz="2300" baseline="-25000" dirty="0"/>
              <a:t>1</a:t>
            </a:r>
            <a:r>
              <a:rPr lang="en-US" sz="2300" dirty="0"/>
              <a:t>. y</a:t>
            </a:r>
            <a:r>
              <a:rPr lang="en-US" sz="2300" baseline="-25000" dirty="0"/>
              <a:t>1</a:t>
            </a:r>
            <a:r>
              <a:rPr lang="en-US" sz="2300" dirty="0"/>
              <a:t>.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3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</a:t>
            </a:r>
            <a:r>
              <a:rPr lang="en-US" sz="2300" baseline="-25000" dirty="0"/>
              <a:t>1</a:t>
            </a:r>
            <a:r>
              <a:rPr lang="en-US" sz="2300" dirty="0"/>
              <a:t>)+ α</a:t>
            </a:r>
            <a:r>
              <a:rPr lang="en-US" sz="2300" baseline="-25000" dirty="0"/>
              <a:t>2</a:t>
            </a:r>
            <a:r>
              <a:rPr lang="en-US" sz="2300" dirty="0"/>
              <a:t> . Y</a:t>
            </a:r>
            <a:r>
              <a:rPr lang="en-US" sz="2300" baseline="-25000" dirty="0"/>
              <a:t>2 . </a:t>
            </a:r>
            <a:r>
              <a:rPr lang="en-US" sz="2300" dirty="0"/>
              <a:t>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3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</a:t>
            </a:r>
            <a:r>
              <a:rPr lang="en-US" sz="2300" baseline="-25000" dirty="0"/>
              <a:t>2</a:t>
            </a:r>
            <a:r>
              <a:rPr lang="en-US" sz="2300" dirty="0"/>
              <a:t>)+ α</a:t>
            </a:r>
            <a:r>
              <a:rPr lang="en-US" sz="2300" baseline="-25000" dirty="0"/>
              <a:t>3</a:t>
            </a:r>
            <a:r>
              <a:rPr lang="en-US" sz="2300" dirty="0"/>
              <a:t> . y</a:t>
            </a:r>
            <a:r>
              <a:rPr lang="en-US" sz="2300" baseline="-25000" dirty="0"/>
              <a:t>3</a:t>
            </a:r>
            <a:r>
              <a:rPr lang="en-US" sz="2300" dirty="0"/>
              <a:t> . (</a:t>
            </a:r>
            <a:r>
              <a:rPr lang="en-US" sz="2300" dirty="0" smtClean="0"/>
              <a:t>x</a:t>
            </a:r>
            <a:r>
              <a:rPr lang="en-US" sz="2300" baseline="-25000" dirty="0" smtClean="0"/>
              <a:t>3</a:t>
            </a:r>
            <a:r>
              <a:rPr lang="en-US" sz="2300" baseline="30000" dirty="0" smtClean="0"/>
              <a:t>T</a:t>
            </a:r>
            <a:r>
              <a:rPr lang="en-US" sz="2300" dirty="0" smtClean="0"/>
              <a:t> </a:t>
            </a:r>
            <a:r>
              <a:rPr lang="en-US" sz="2300" dirty="0"/>
              <a:t>. x3) = </a:t>
            </a:r>
            <a:r>
              <a:rPr lang="en-US" sz="2300" dirty="0" smtClean="0"/>
              <a:t>y</a:t>
            </a:r>
            <a:r>
              <a:rPr lang="en-US" sz="2300" baseline="-25000" dirty="0" smtClean="0"/>
              <a:t>3</a:t>
            </a:r>
            <a:endParaRPr lang="en-US" sz="2300" baseline="-25000" dirty="0"/>
          </a:p>
          <a:p>
            <a:pPr marL="0" indent="0" fontAlgn="auto">
              <a:spcAft>
                <a:spcPts val="0"/>
              </a:spcAft>
            </a:pPr>
            <a:endParaRPr lang="en-US" sz="2300" dirty="0" smtClean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 smtClean="0"/>
              <a:t>-2 * α1 + 4 * α2 + 4 * α3 = -1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 smtClean="0"/>
              <a:t>-4 * α1 + 11 * α2 + 9 * α3 = +1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300" dirty="0" smtClean="0"/>
              <a:t>-4 * α1 + 9 * α2 + 11 * α3 = +1</a:t>
            </a:r>
          </a:p>
          <a:p>
            <a:pPr marL="0" indent="0" fontAlgn="auto">
              <a:spcAft>
                <a:spcPts val="0"/>
              </a:spcAft>
            </a:pPr>
            <a:endParaRPr lang="en-US" sz="2300" dirty="0" smtClean="0"/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Solution: α1 = 3.5, α2 = 0.75, α3 = 0.75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3962400" cy="72807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410200" y="1303361"/>
            <a:ext cx="2929007" cy="83099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l-G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[-1 (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w </a:t>
            </a:r>
            <a:r>
              <a:rPr lang="en-US" altLang="zh-CN" sz="2400" b="1" dirty="0">
                <a:latin typeface="Times New Roman" panose="02020603050405020304" pitchFamily="18" charset="0"/>
              </a:rPr>
              <a:t>.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)] = -1</a:t>
            </a:r>
          </a:p>
          <a:p>
            <a:r>
              <a:rPr lang="el-G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[+1 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</a:rPr>
              <a:t>w .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)] = 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761" y="3469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smtClean="0"/>
              <a:t>Solving for </a:t>
            </a:r>
            <a:r>
              <a:rPr lang="el-GR" b="1" smtClean="0"/>
              <a:t>α</a:t>
            </a:r>
            <a:r>
              <a:rPr lang="en-US" b="1" smtClean="0"/>
              <a:t> 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000" y="2160"/>
              <a:ext cx="8663040" cy="6456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00" y="-7560"/>
                <a:ext cx="8685000" cy="64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2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790AC9-8446-4012-97F4-5680E69B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10200"/>
          </a:xfrm>
        </p:spPr>
        <p:txBody>
          <a:bodyPr/>
          <a:lstStyle/>
          <a:p>
            <a:r>
              <a:rPr lang="en-US" sz="2400" dirty="0"/>
              <a:t>We </a:t>
            </a:r>
            <a:r>
              <a:rPr lang="en-US" sz="2400" dirty="0" smtClean="0"/>
              <a:t>know  </a:t>
            </a:r>
            <a:r>
              <a:rPr lang="en-US" altLang="zh-CN" sz="2400" b="1" dirty="0">
                <a:solidFill>
                  <a:srgbClr val="FF0000"/>
                </a:solidFill>
              </a:rPr>
              <a:t>w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= </a:t>
            </a:r>
            <a:r>
              <a:rPr lang="el-GR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i.e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sz="2400" b="1" dirty="0" smtClean="0">
                <a:solidFill>
                  <a:srgbClr val="FF0000"/>
                </a:solidFill>
              </a:rPr>
              <a:t>w </a:t>
            </a:r>
            <a:r>
              <a:rPr lang="en-US" sz="2400" b="1" dirty="0">
                <a:solidFill>
                  <a:srgbClr val="FF0000"/>
                </a:solidFill>
              </a:rPr>
              <a:t>= α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y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x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+ … + α</a:t>
            </a:r>
            <a:r>
              <a:rPr lang="en-US" sz="2400" b="1" baseline="-25000" dirty="0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y</a:t>
            </a:r>
            <a:r>
              <a:rPr lang="en-US" sz="2400" b="1" baseline="-25000" dirty="0" err="1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x</a:t>
            </a:r>
            <a:r>
              <a:rPr lang="en-US" sz="2400" b="1" baseline="-25000" dirty="0" err="1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             where </a:t>
            </a:r>
            <a:r>
              <a:rPr lang="en-US" sz="2400" dirty="0"/>
              <a:t>N = </a:t>
            </a:r>
            <a:r>
              <a:rPr lang="en-US" sz="2400" dirty="0" smtClean="0"/>
              <a:t> No of  SVs</a:t>
            </a:r>
          </a:p>
          <a:p>
            <a:r>
              <a:rPr lang="en-US" sz="2400" dirty="0" smtClean="0"/>
              <a:t>Thus </a:t>
            </a:r>
            <a:r>
              <a:rPr lang="en-US" sz="2400" dirty="0"/>
              <a:t>w = -3.5 * [0 1 1] + 0.75 [-1 3 1] + 0.75 [1 3 1] =   [0 1 -2] </a:t>
            </a:r>
            <a:endParaRPr lang="en-US" sz="2400" dirty="0" smtClean="0"/>
          </a:p>
          <a:p>
            <a:r>
              <a:rPr lang="en-US" sz="2400" dirty="0" smtClean="0"/>
              <a:t>Separating </a:t>
            </a:r>
            <a:r>
              <a:rPr lang="en-US" sz="2400" dirty="0"/>
              <a:t>out weights and bias, we have: </a:t>
            </a:r>
            <a:r>
              <a:rPr lang="en-US" sz="2400" b="1" dirty="0"/>
              <a:t>w = [0 1] and b = -</a:t>
            </a:r>
            <a:r>
              <a:rPr lang="en-US" sz="2400" b="1" dirty="0" smtClean="0"/>
              <a:t>2</a:t>
            </a:r>
          </a:p>
          <a:p>
            <a:pPr marL="0" indent="0">
              <a:buNone/>
            </a:pPr>
            <a:r>
              <a:rPr lang="en-US" sz="2400" b="1" dirty="0" smtClean="0"/>
              <a:t>     a=0, c=1</a:t>
            </a:r>
            <a:endParaRPr lang="en-US" sz="2400" b="1" dirty="0"/>
          </a:p>
          <a:p>
            <a:pPr marL="0" indent="0">
              <a:buNone/>
            </a:pPr>
            <a:r>
              <a:rPr lang="en-US" b="1" u="sng" dirty="0" smtClean="0"/>
              <a:t>Boundary:</a:t>
            </a:r>
            <a:endParaRPr lang="en-US" b="1" u="sng" dirty="0"/>
          </a:p>
          <a:p>
            <a:r>
              <a:rPr lang="en-US" sz="2400" dirty="0"/>
              <a:t>For SVMs, we used this eq for a line: ax + cy + b = 0 where w = [a c]</a:t>
            </a:r>
          </a:p>
          <a:p>
            <a:r>
              <a:rPr lang="en-US" sz="2400" dirty="0"/>
              <a:t>Thus ax + b = -cy </a:t>
            </a:r>
            <a:r>
              <a:rPr lang="en-US" sz="2400" dirty="0">
                <a:sym typeface="Wingdings" panose="05000000000000000000" pitchFamily="2" charset="2"/>
              </a:rPr>
              <a:t> y = (-a/c) x + (-b/c</a:t>
            </a:r>
            <a:r>
              <a:rPr lang="en-US" sz="2400" dirty="0" smtClean="0">
                <a:sym typeface="Wingdings" panose="05000000000000000000" pitchFamily="2" charset="2"/>
              </a:rPr>
              <a:t>)   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Thus y-intercept </a:t>
            </a:r>
            <a:r>
              <a:rPr lang="en-US" sz="2400" dirty="0" smtClean="0">
                <a:sym typeface="Wingdings" panose="05000000000000000000" pitchFamily="2" charset="2"/>
              </a:rPr>
              <a:t>is (-b/c) =  </a:t>
            </a:r>
            <a:r>
              <a:rPr lang="en-US" sz="2400" dirty="0">
                <a:sym typeface="Wingdings" panose="05000000000000000000" pitchFamily="2" charset="2"/>
              </a:rPr>
              <a:t>-(-2)/1 = 2  </a:t>
            </a:r>
            <a:r>
              <a:rPr lang="en-US" sz="2400" dirty="0"/>
              <a:t> </a:t>
            </a:r>
          </a:p>
          <a:p>
            <a:r>
              <a:rPr lang="en-US" sz="2400" dirty="0"/>
              <a:t>The decision boundary is perpendicular to w and it has slope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    </a:t>
            </a:r>
            <a:r>
              <a:rPr lang="en-US" sz="2400" dirty="0" smtClean="0">
                <a:sym typeface="Wingdings" panose="05000000000000000000" pitchFamily="2" charset="2"/>
              </a:rPr>
              <a:t>=(-</a:t>
            </a:r>
            <a:r>
              <a:rPr lang="en-US" sz="2400" dirty="0">
                <a:sym typeface="Wingdings" panose="05000000000000000000" pitchFamily="2" charset="2"/>
              </a:rPr>
              <a:t>a/c) </a:t>
            </a:r>
            <a:r>
              <a:rPr lang="en-US" sz="2400" dirty="0" smtClean="0">
                <a:sym typeface="Wingdings" panose="05000000000000000000" pitchFamily="2" charset="2"/>
              </a:rPr>
              <a:t>= </a:t>
            </a:r>
            <a:r>
              <a:rPr lang="en-US" sz="2400" dirty="0" smtClean="0"/>
              <a:t>-</a:t>
            </a:r>
            <a:r>
              <a:rPr lang="en-US" sz="2400" dirty="0"/>
              <a:t>0/1 = 0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A27558DC-4657-41CC-A5A2-F3A87EF5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z="3600" dirty="0"/>
              <a:t>Solving for w, b; plotting boundary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45480" y="599400"/>
              <a:ext cx="6930000" cy="567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6120" y="595440"/>
                <a:ext cx="6948720" cy="56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06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9" y="3048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" y="1600200"/>
            <a:ext cx="8658225" cy="464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57280" y="1731960"/>
              <a:ext cx="3528360" cy="220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7200" y="1724400"/>
                <a:ext cx="3550320" cy="22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2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600" b="1" dirty="0" smtClean="0"/>
              <a:t>Text </a:t>
            </a:r>
            <a:r>
              <a:rPr lang="en-US" altLang="zh-CN" sz="2600" b="1" dirty="0"/>
              <a:t>categorization with Support Vector Machines:</a:t>
            </a:r>
            <a:br>
              <a:rPr lang="en-US" altLang="zh-CN" sz="2600" b="1" dirty="0"/>
            </a:br>
            <a:r>
              <a:rPr lang="en-US" altLang="zh-CN" sz="2600" b="1" dirty="0"/>
              <a:t>learning with many relevant features</a:t>
            </a:r>
            <a:r>
              <a:rPr lang="en-US" altLang="zh-CN" sz="2600" dirty="0"/>
              <a:t> </a:t>
            </a:r>
            <a:r>
              <a:rPr lang="en-US" altLang="zh-CN" sz="2600" dirty="0" smtClean="0"/>
              <a:t>-  </a:t>
            </a:r>
            <a:r>
              <a:rPr lang="en-US" altLang="zh-CN" sz="2400" dirty="0"/>
              <a:t>T. </a:t>
            </a:r>
            <a:r>
              <a:rPr lang="en-US" altLang="zh-CN" sz="2400" dirty="0" smtClean="0"/>
              <a:t>Joachims, ECML </a:t>
            </a:r>
          </a:p>
          <a:p>
            <a:r>
              <a:rPr lang="en-IN" sz="2400" b="1" dirty="0" smtClean="0"/>
              <a:t>A </a:t>
            </a:r>
            <a:r>
              <a:rPr lang="en-IN" sz="2400" b="1" dirty="0"/>
              <a:t>Tutorial on Support Vector Machines for Pattern Recognition</a:t>
            </a:r>
            <a:r>
              <a:rPr lang="en-IN" sz="2400" dirty="0"/>
              <a:t>, Kluwer Academic </a:t>
            </a:r>
            <a:r>
              <a:rPr lang="en-IN" sz="2400" dirty="0" smtClean="0"/>
              <a:t>Publishers - Christopher </a:t>
            </a:r>
            <a:r>
              <a:rPr lang="en-IN" sz="2400" dirty="0"/>
              <a:t>J</a:t>
            </a:r>
            <a:r>
              <a:rPr lang="en-IN" sz="2400" dirty="0" smtClean="0"/>
              <a:t>.C. Burges</a:t>
            </a:r>
          </a:p>
          <a:p>
            <a:r>
              <a:rPr lang="en-US" altLang="zh-CN" sz="2400" dirty="0">
                <a:hlinkClick r:id="rId2"/>
              </a:rPr>
              <a:t>http://www.cs.utexas.edu/users/mooney/cs391L</a:t>
            </a:r>
            <a:r>
              <a:rPr lang="en-US" altLang="zh-CN" sz="2400" dirty="0" smtClean="0">
                <a:hlinkClick r:id="rId2"/>
              </a:rPr>
              <a:t>/</a:t>
            </a:r>
            <a:endParaRPr lang="en-US" altLang="zh-CN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www.coursera.org/learn/machine-learning/home/week/7</a:t>
            </a:r>
            <a:endParaRPr lang="en-US" sz="2400" dirty="0" smtClean="0"/>
          </a:p>
          <a:p>
            <a:r>
              <a:rPr lang="en-US" sz="2400" dirty="0"/>
              <a:t>https://towardsdatascience.com/support-vector-machine-introduction-to-machine-learning-algorithms-934a444fca47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https://data-flair.training/blogs/svm-kernel-functions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MIT 6.034 Artificial Intelligence, Fall </a:t>
            </a:r>
            <a:r>
              <a:rPr lang="en-US" sz="2400" dirty="0" smtClean="0">
                <a:hlinkClick r:id="rId5"/>
              </a:rPr>
              <a:t>2010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stats.stackexchange.com/questions/30042/neural-networks-vs-support-vector-machines-are-the-second-definitely-superior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www.sciencedirect.com/science/article/abs/pii/S0893608006002796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medium.com/deep-math-machine-learning-ai/chapter-3-support-vector-machine-with-math-47d6193c82be</a:t>
            </a:r>
            <a:endParaRPr lang="en-US" sz="2400" dirty="0" smtClean="0"/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https://www.svm-tutorial.com/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76" y="533400"/>
            <a:ext cx="7300664" cy="8501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smtClean="0"/>
              <a:t>Good Web References for SVM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154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 March 2022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Text Box 12"/>
          <p:cNvSpPr txBox="1">
            <a:spLocks noChangeArrowheads="1"/>
          </p:cNvSpPr>
          <p:nvPr/>
        </p:nvSpPr>
        <p:spPr bwMode="auto">
          <a:xfrm>
            <a:off x="390618" y="2887692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40653" name="Oval 13"/>
          <p:cNvSpPr>
            <a:spLocks noChangeAspect="1" noChangeArrowheads="1"/>
          </p:cNvSpPr>
          <p:nvPr/>
        </p:nvSpPr>
        <p:spPr bwMode="auto">
          <a:xfrm rot="4777107">
            <a:off x="416481" y="3094038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4" name="Oval 14"/>
          <p:cNvSpPr>
            <a:spLocks noChangeAspect="1" noChangeArrowheads="1"/>
          </p:cNvSpPr>
          <p:nvPr/>
        </p:nvSpPr>
        <p:spPr bwMode="auto">
          <a:xfrm rot="5895381">
            <a:off x="395666" y="353243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5" name="Line 15"/>
          <p:cNvSpPr>
            <a:spLocks noChangeShapeType="1"/>
          </p:cNvSpPr>
          <p:nvPr/>
        </p:nvSpPr>
        <p:spPr bwMode="auto">
          <a:xfrm>
            <a:off x="2438400" y="208981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0656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57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8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9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2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3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4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7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8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9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0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1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2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3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4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5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6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7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1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2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3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4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5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6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7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8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89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90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91" name="Text Box 51"/>
          <p:cNvSpPr txBox="1">
            <a:spLocks noChangeArrowheads="1"/>
          </p:cNvSpPr>
          <p:nvPr/>
        </p:nvSpPr>
        <p:spPr bwMode="auto">
          <a:xfrm>
            <a:off x="2458571" y="1434418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latin typeface="Tahoma" panose="020B0604030504040204" pitchFamily="34" charset="0"/>
              </a:rPr>
              <a:t>f</a:t>
            </a:r>
            <a:r>
              <a:rPr lang="en-US" altLang="zh-CN" sz="2000" i="1" dirty="0">
                <a:latin typeface="Tahoma" panose="020B0604030504040204" pitchFamily="34" charset="0"/>
              </a:rPr>
              <a:t>(</a:t>
            </a:r>
            <a:r>
              <a:rPr lang="en-US" altLang="zh-CN" sz="2000" b="1" i="1" dirty="0" err="1">
                <a:latin typeface="Tahoma" panose="020B0604030504040204" pitchFamily="34" charset="0"/>
              </a:rPr>
              <a:t>x</a:t>
            </a:r>
            <a:r>
              <a:rPr lang="en-US" altLang="zh-CN" sz="2000" i="1" dirty="0" err="1">
                <a:latin typeface="Tahoma" panose="020B0604030504040204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 dirty="0">
                <a:latin typeface="Tahoma" panose="020B0604030504040204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 dirty="0">
                <a:latin typeface="Tahoma" panose="020B0604030504040204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 dirty="0">
                <a:latin typeface="Tahoma" panose="020B0604030504040204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 dirty="0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0692" name="Line 52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93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40694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Any of these would be fine..</a:t>
            </a:r>
          </a:p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anose="020B0604030504040204" pitchFamily="34" charset="0"/>
            </a:endParaRPr>
          </a:p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..but which is best?</a:t>
            </a:r>
          </a:p>
        </p:txBody>
      </p:sp>
      <p:sp>
        <p:nvSpPr>
          <p:cNvPr id="240695" name="Line 55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96" name="Line 56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97" name="Line 57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98" name="Line 58"/>
          <p:cNvSpPr>
            <a:spLocks noChangeShapeType="1"/>
          </p:cNvSpPr>
          <p:nvPr/>
        </p:nvSpPr>
        <p:spPr bwMode="auto">
          <a:xfrm flipV="1">
            <a:off x="2438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699" name="Line 59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700" name="Line 60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701" name="Line 61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0702" name="Line 62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Classifiers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0800" y="1221840"/>
              <a:ext cx="1267200" cy="197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2520" y="1212840"/>
                <a:ext cx="1287000" cy="19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9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74" name="Text Box 10"/>
          <p:cNvSpPr txBox="1">
            <a:spLocks noChangeArrowheads="1"/>
          </p:cNvSpPr>
          <p:nvPr/>
        </p:nvSpPr>
        <p:spPr bwMode="auto">
          <a:xfrm>
            <a:off x="203183" y="2600667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41675" name="Oval 11"/>
          <p:cNvSpPr>
            <a:spLocks noChangeAspect="1" noChangeArrowheads="1"/>
          </p:cNvSpPr>
          <p:nvPr/>
        </p:nvSpPr>
        <p:spPr bwMode="auto">
          <a:xfrm rot="4777107">
            <a:off x="310392" y="2827290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76" name="Oval 12"/>
          <p:cNvSpPr>
            <a:spLocks noChangeAspect="1" noChangeArrowheads="1"/>
          </p:cNvSpPr>
          <p:nvPr/>
        </p:nvSpPr>
        <p:spPr bwMode="auto">
          <a:xfrm rot="5895381">
            <a:off x="314361" y="32610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77" name="Line 13"/>
          <p:cNvSpPr>
            <a:spLocks noChangeShapeType="1"/>
          </p:cNvSpPr>
          <p:nvPr/>
        </p:nvSpPr>
        <p:spPr bwMode="auto">
          <a:xfrm>
            <a:off x="2438400" y="2087575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167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67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0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1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1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1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713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anose="020B0604030504040204" pitchFamily="34" charset="0"/>
              </a:rPr>
              <a:t>f</a:t>
            </a:r>
            <a:r>
              <a:rPr lang="en-US" altLang="zh-CN" sz="2000" i="1"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latin typeface="Tahoma" panose="020B0604030504040204" pitchFamily="34" charset="0"/>
              </a:rPr>
              <a:t>x</a:t>
            </a:r>
            <a:r>
              <a:rPr lang="en-US" altLang="zh-CN" sz="2000" i="1"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+</a:t>
            </a:r>
            <a:r>
              <a:rPr lang="en-US" altLang="zh-CN" sz="2000" i="1"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1715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41716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241717" name="Line 53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721" name="Line 57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722" name="Oval 58"/>
          <p:cNvSpPr>
            <a:spLocks noChangeArrowheads="1"/>
          </p:cNvSpPr>
          <p:nvPr/>
        </p:nvSpPr>
        <p:spPr bwMode="auto">
          <a:xfrm>
            <a:off x="4257354" y="5842281"/>
            <a:ext cx="1676400" cy="685800"/>
          </a:xfrm>
          <a:prstGeom prst="ellipse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 dirty="0"/>
              <a:t>Misclassified</a:t>
            </a:r>
          </a:p>
          <a:p>
            <a:r>
              <a:rPr lang="en-US" altLang="zh-CN" sz="1400" b="1" dirty="0"/>
              <a:t> to +1 class</a:t>
            </a:r>
          </a:p>
        </p:txBody>
      </p:sp>
      <p:cxnSp>
        <p:nvCxnSpPr>
          <p:cNvPr id="241725" name="AutoShape 61"/>
          <p:cNvCxnSpPr>
            <a:cxnSpLocks noChangeShapeType="1"/>
          </p:cNvCxnSpPr>
          <p:nvPr/>
        </p:nvCxnSpPr>
        <p:spPr bwMode="auto">
          <a:xfrm rot="10800000">
            <a:off x="3604557" y="4816614"/>
            <a:ext cx="685800" cy="1333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Classifiers</a:t>
            </a:r>
          </a:p>
        </p:txBody>
      </p:sp>
      <p:sp>
        <p:nvSpPr>
          <p:cNvPr id="50" name="Oval 45"/>
          <p:cNvSpPr>
            <a:spLocks noChangeAspect="1" noChangeArrowheads="1"/>
          </p:cNvSpPr>
          <p:nvPr/>
        </p:nvSpPr>
        <p:spPr bwMode="auto">
          <a:xfrm rot="4777107">
            <a:off x="3571233" y="4746089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43600" y="1165320"/>
              <a:ext cx="1843920" cy="397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4960" y="1153080"/>
                <a:ext cx="1860840" cy="39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261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21" grpId="0" animBg="1"/>
      <p:bldP spid="2417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0050"/>
            <a:ext cx="7696200" cy="5297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165000" y="2410200"/>
              <a:ext cx="2301480" cy="382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9600" y="2398680"/>
                <a:ext cx="2318400" cy="38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2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80" y="1600200"/>
            <a:ext cx="7269440" cy="4525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8200" y="54864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Decision Boundary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572000" y="5334001"/>
            <a:ext cx="381000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82800" y="2135160"/>
              <a:ext cx="2610360" cy="3738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760" y="2130120"/>
                <a:ext cx="2620800" cy="37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4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16020187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subject to } \alpha_i \geq 0, \qquad \sum_{i=1}^n \alpha_i y_i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ALLOWFONTSUBSTITUTION" val="False"/>
  <p:tag name="BITMAPFORMAT" val="pngmono"/>
  <p:tag name="ORIGWIDTH" val="344"/>
  <p:tag name="PICTUREFILESIZE" val="181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&#10;\begin{document}&#10;\[&#10;\mbox{max. } W(\boldsymbol{\alpha}) = \sum_{i=1}^n \alpha_i - \frac 12 \sum_{i=1,j=1}^n \alpha_i \alpha_j y_i y_j &#10;\mathbf{x}_i^T \mathbf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446"/>
  <p:tag name="PICTUREFILESIZE" val="300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2154</Words>
  <Application>Microsoft Office PowerPoint</Application>
  <PresentationFormat>On-screen Show (4:3)</PresentationFormat>
  <Paragraphs>416</Paragraphs>
  <Slides>58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81" baseType="lpstr">
      <vt:lpstr>宋体</vt:lpstr>
      <vt:lpstr>&amp;quot</vt:lpstr>
      <vt:lpstr>Arial</vt:lpstr>
      <vt:lpstr>Bell MT</vt:lpstr>
      <vt:lpstr>Calibri</vt:lpstr>
      <vt:lpstr>Cambria Math</vt:lpstr>
      <vt:lpstr>charter</vt:lpstr>
      <vt:lpstr>Courier New</vt:lpstr>
      <vt:lpstr>Garamond</vt:lpstr>
      <vt:lpstr>inherit</vt:lpstr>
      <vt:lpstr>MathJax_Main</vt:lpstr>
      <vt:lpstr>MathJax_Math-italic</vt:lpstr>
      <vt:lpstr>Open Sans</vt:lpstr>
      <vt:lpstr>Symbol</vt:lpstr>
      <vt:lpstr>Tahoma</vt:lpstr>
      <vt:lpstr>Times New Roman</vt:lpstr>
      <vt:lpstr>Trebuchet MS</vt:lpstr>
      <vt:lpstr>Wingdings</vt:lpstr>
      <vt:lpstr>1_Office Theme</vt:lpstr>
      <vt:lpstr>Office Theme</vt:lpstr>
      <vt:lpstr>2_Office Theme</vt:lpstr>
      <vt:lpstr>3_Office Theme</vt:lpstr>
      <vt:lpstr>Equation</vt:lpstr>
      <vt:lpstr>Machine Learning DSECL    ZG565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Large margin and support vectors</vt:lpstr>
      <vt:lpstr>PowerPoint Presentation</vt:lpstr>
      <vt:lpstr>Support Vector Machines</vt:lpstr>
      <vt:lpstr>PowerPoint Presentation</vt:lpstr>
      <vt:lpstr>Support Vectors</vt:lpstr>
      <vt:lpstr>Example</vt:lpstr>
      <vt:lpstr>Weight vector is perpendicular to the hyperplane</vt:lpstr>
      <vt:lpstr>Line with 2 features: R2</vt:lpstr>
      <vt:lpstr>PowerPoint Presentation</vt:lpstr>
      <vt:lpstr>Margin</vt:lpstr>
      <vt:lpstr>Linear SVM Mathematically</vt:lpstr>
      <vt:lpstr>Linear SVM Mathematically</vt:lpstr>
      <vt:lpstr>Constraints</vt:lpstr>
      <vt:lpstr>PowerPoint Presentation</vt:lpstr>
      <vt:lpstr>PowerPoint Presentation</vt:lpstr>
      <vt:lpstr>Optimization using Langrangian</vt:lpstr>
      <vt:lpstr>Optimization Problem</vt:lpstr>
      <vt:lpstr>Unconstrained Optimization</vt:lpstr>
      <vt:lpstr>Constrained Optimization -Equality Constraint </vt:lpstr>
      <vt:lpstr>Constrained Optimization -Inequality Constraint </vt:lpstr>
      <vt:lpstr>Constrained optimization</vt:lpstr>
      <vt:lpstr>Constrained optimization</vt:lpstr>
      <vt:lpstr>Lagrange Multipliers</vt:lpstr>
      <vt:lpstr>PowerPoint Presentation</vt:lpstr>
      <vt:lpstr>PowerPoint Presentation</vt:lpstr>
      <vt:lpstr>Constrained to Unconstrained Optimization: Lagrange Multiplier</vt:lpstr>
      <vt:lpstr>Example: </vt:lpstr>
      <vt:lpstr>Karush–Kuhn–Tucker (KKT) theorem </vt:lpstr>
      <vt:lpstr>Karush-Kuhn-Tucker (KKT) conditions</vt:lpstr>
      <vt:lpstr>KKT conditions </vt:lpstr>
      <vt:lpstr>Solving SVM using KKT conditions</vt:lpstr>
      <vt:lpstr>SVM objective function</vt:lpstr>
      <vt:lpstr>Dual problem</vt:lpstr>
      <vt:lpstr>PowerPoint Presentation</vt:lpstr>
      <vt:lpstr>PowerPoint Presentation</vt:lpstr>
      <vt:lpstr>PowerPoint Presentation</vt:lpstr>
      <vt:lpstr>Linear SVM summary – 1 SVM Optimization Problem</vt:lpstr>
      <vt:lpstr>The Dual Problem</vt:lpstr>
      <vt:lpstr>PowerPoint Presentation</vt:lpstr>
      <vt:lpstr>Linear SVM summary – 2 Parameters to learn – W, b, αi</vt:lpstr>
      <vt:lpstr>A Geometrical Interpretation</vt:lpstr>
      <vt:lpstr>Substituting w in support vectors function </vt:lpstr>
      <vt:lpstr>PowerPoint Presentation</vt:lpstr>
      <vt:lpstr>PowerPoint Presentation</vt:lpstr>
      <vt:lpstr>PowerPoint Presentation</vt:lpstr>
      <vt:lpstr>Solving for w, b; plotting boundary</vt:lpstr>
      <vt:lpstr>Decision boundary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2022-03-06T05:04:10Z</dcterms:created>
  <dcterms:modified xsi:type="dcterms:W3CDTF">2022-03-13T07:29:02Z</dcterms:modified>
</cp:coreProperties>
</file>